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5143500" cx="9144000"/>
  <p:notesSz cx="6858000" cy="9144000"/>
  <p:embeddedFontLst>
    <p:embeddedFont>
      <p:font typeface="Roboto"/>
      <p:regular r:id="rId23"/>
      <p:bold r:id="rId24"/>
      <p:italic r:id="rId25"/>
      <p:boldItalic r:id="rId26"/>
    </p:embeddedFont>
    <p:embeddedFont>
      <p:font typeface="Plus Jakarta Sans"/>
      <p:regular r:id="rId27"/>
      <p:bold r:id="rId28"/>
      <p:italic r:id="rId29"/>
      <p:boldItalic r:id="rId30"/>
    </p:embeddedFont>
    <p:embeddedFont>
      <p:font typeface="Inter"/>
      <p:regular r:id="rId31"/>
      <p:bold r:id="rId32"/>
      <p:italic r:id="rId33"/>
      <p:boldItalic r:id="rId34"/>
    </p:embeddedFont>
    <p:embeddedFont>
      <p:font typeface="Plus Jakarta Sans SemiBold"/>
      <p:regular r:id="rId35"/>
      <p:bold r:id="rId36"/>
      <p:italic r:id="rId37"/>
      <p:boldItalic r:id="rId38"/>
    </p:embeddedFont>
    <p:embeddedFont>
      <p:font typeface="Plus Jakarta Sans Light"/>
      <p:regular r:id="rId39"/>
      <p:bold r:id="rId40"/>
      <p:italic r:id="rId41"/>
      <p:boldItalic r:id="rId42"/>
    </p:embeddedFont>
    <p:embeddedFont>
      <p:font typeface="Plus Jakarta Sans Medium"/>
      <p:regular r:id="rId43"/>
      <p:bold r:id="rId44"/>
      <p:italic r:id="rId45"/>
      <p:boldItalic r:id="rId46"/>
    </p:embeddedFont>
    <p:embeddedFont>
      <p:font typeface="Roboto Light"/>
      <p:regular r:id="rId47"/>
      <p:bold r:id="rId48"/>
      <p:italic r:id="rId49"/>
      <p:boldItalic r:id="rId50"/>
    </p:embeddedFont>
    <p:embeddedFont>
      <p:font typeface="Space Grotesk"/>
      <p:regular r:id="rId51"/>
      <p:bold r:id="rId5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53" roundtripDataSignature="AMtx7mhEP36EyWfk70IPY1g6lafTch+Ix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lusJakartaSansLight-bold.fntdata"/><Relationship Id="rId42" Type="http://schemas.openxmlformats.org/officeDocument/2006/relationships/font" Target="fonts/PlusJakartaSansLight-boldItalic.fntdata"/><Relationship Id="rId41" Type="http://schemas.openxmlformats.org/officeDocument/2006/relationships/font" Target="fonts/PlusJakartaSansLight-italic.fntdata"/><Relationship Id="rId44" Type="http://schemas.openxmlformats.org/officeDocument/2006/relationships/font" Target="fonts/PlusJakartaSansMedium-bold.fntdata"/><Relationship Id="rId43" Type="http://schemas.openxmlformats.org/officeDocument/2006/relationships/font" Target="fonts/PlusJakartaSansMedium-regular.fntdata"/><Relationship Id="rId46" Type="http://schemas.openxmlformats.org/officeDocument/2006/relationships/font" Target="fonts/PlusJakartaSansMedium-boldItalic.fntdata"/><Relationship Id="rId45" Type="http://schemas.openxmlformats.org/officeDocument/2006/relationships/font" Target="fonts/PlusJakartaSansMedium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RobotoLight-bold.fntdata"/><Relationship Id="rId47" Type="http://schemas.openxmlformats.org/officeDocument/2006/relationships/font" Target="fonts/RobotoLight-regular.fntdata"/><Relationship Id="rId49" Type="http://schemas.openxmlformats.org/officeDocument/2006/relationships/font" Target="fonts/RobotoLight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Inter-regular.fntdata"/><Relationship Id="rId30" Type="http://schemas.openxmlformats.org/officeDocument/2006/relationships/font" Target="fonts/PlusJakartaSans-boldItalic.fntdata"/><Relationship Id="rId33" Type="http://schemas.openxmlformats.org/officeDocument/2006/relationships/font" Target="fonts/Inter-italic.fntdata"/><Relationship Id="rId32" Type="http://schemas.openxmlformats.org/officeDocument/2006/relationships/font" Target="fonts/Inter-bold.fntdata"/><Relationship Id="rId35" Type="http://schemas.openxmlformats.org/officeDocument/2006/relationships/font" Target="fonts/PlusJakartaSansSemiBold-regular.fntdata"/><Relationship Id="rId34" Type="http://schemas.openxmlformats.org/officeDocument/2006/relationships/font" Target="fonts/Inter-boldItalic.fntdata"/><Relationship Id="rId37" Type="http://schemas.openxmlformats.org/officeDocument/2006/relationships/font" Target="fonts/PlusJakartaSansSemiBold-italic.fntdata"/><Relationship Id="rId36" Type="http://schemas.openxmlformats.org/officeDocument/2006/relationships/font" Target="fonts/PlusJakartaSansSemiBold-bold.fntdata"/><Relationship Id="rId39" Type="http://schemas.openxmlformats.org/officeDocument/2006/relationships/font" Target="fonts/PlusJakartaSansLight-regular.fntdata"/><Relationship Id="rId38" Type="http://schemas.openxmlformats.org/officeDocument/2006/relationships/font" Target="fonts/PlusJakartaSansSemiBold-boldItalic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Roboto-bold.fntdata"/><Relationship Id="rId23" Type="http://schemas.openxmlformats.org/officeDocument/2006/relationships/font" Target="fonts/Roboto-regular.fntdata"/><Relationship Id="rId26" Type="http://schemas.openxmlformats.org/officeDocument/2006/relationships/font" Target="fonts/Roboto-boldItalic.fntdata"/><Relationship Id="rId25" Type="http://schemas.openxmlformats.org/officeDocument/2006/relationships/font" Target="fonts/Roboto-italic.fntdata"/><Relationship Id="rId28" Type="http://schemas.openxmlformats.org/officeDocument/2006/relationships/font" Target="fonts/PlusJakartaSans-bold.fntdata"/><Relationship Id="rId27" Type="http://schemas.openxmlformats.org/officeDocument/2006/relationships/font" Target="fonts/PlusJakartaSans-regular.fntdata"/><Relationship Id="rId29" Type="http://schemas.openxmlformats.org/officeDocument/2006/relationships/font" Target="fonts/PlusJakartaSans-italic.fntdata"/><Relationship Id="rId51" Type="http://schemas.openxmlformats.org/officeDocument/2006/relationships/font" Target="fonts/SpaceGrotesk-regular.fntdata"/><Relationship Id="rId50" Type="http://schemas.openxmlformats.org/officeDocument/2006/relationships/font" Target="fonts/RobotoLight-boldItalic.fntdata"/><Relationship Id="rId53" Type="http://customschemas.google.com/relationships/presentationmetadata" Target="metadata"/><Relationship Id="rId52" Type="http://schemas.openxmlformats.org/officeDocument/2006/relationships/font" Target="fonts/SpaceGrotesk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" name="Google Shape;5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9:notes"/>
          <p:cNvSpPr txBox="1"/>
          <p:nvPr>
            <p:ph idx="1" type="body"/>
          </p:nvPr>
        </p:nvSpPr>
        <p:spPr>
          <a:xfrm>
            <a:off x="685797" y="4343387"/>
            <a:ext cx="5486398" cy="4114794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14" name="Google Shape;414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3ec02116661_0_116:notes"/>
          <p:cNvSpPr txBox="1"/>
          <p:nvPr>
            <p:ph idx="1" type="body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49" name="Google Shape;449;g3ec02116661_0_1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10:notes"/>
          <p:cNvSpPr txBox="1"/>
          <p:nvPr>
            <p:ph idx="1" type="body"/>
          </p:nvPr>
        </p:nvSpPr>
        <p:spPr>
          <a:xfrm>
            <a:off x="685797" y="4343387"/>
            <a:ext cx="5486398" cy="4114794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71" name="Google Shape;471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11:notes"/>
          <p:cNvSpPr txBox="1"/>
          <p:nvPr>
            <p:ph idx="1" type="body"/>
          </p:nvPr>
        </p:nvSpPr>
        <p:spPr>
          <a:xfrm>
            <a:off x="685797" y="4343387"/>
            <a:ext cx="5486398" cy="4114794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88" name="Google Shape;488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12:notes"/>
          <p:cNvSpPr txBox="1"/>
          <p:nvPr>
            <p:ph idx="1" type="body"/>
          </p:nvPr>
        </p:nvSpPr>
        <p:spPr>
          <a:xfrm>
            <a:off x="685797" y="4343387"/>
            <a:ext cx="5486398" cy="4114794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00" name="Google Shape;500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13:notes"/>
          <p:cNvSpPr txBox="1"/>
          <p:nvPr>
            <p:ph idx="1" type="body"/>
          </p:nvPr>
        </p:nvSpPr>
        <p:spPr>
          <a:xfrm>
            <a:off x="685797" y="4343387"/>
            <a:ext cx="5486398" cy="4114794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49" name="Google Shape;549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14:notes"/>
          <p:cNvSpPr txBox="1"/>
          <p:nvPr>
            <p:ph idx="1" type="body"/>
          </p:nvPr>
        </p:nvSpPr>
        <p:spPr>
          <a:xfrm>
            <a:off x="685797" y="4343387"/>
            <a:ext cx="5486398" cy="4114794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66" name="Google Shape;566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15:notes"/>
          <p:cNvSpPr txBox="1"/>
          <p:nvPr>
            <p:ph idx="1" type="body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85" name="Google Shape;585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" name="Google Shape;6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:notes"/>
          <p:cNvSpPr txBox="1"/>
          <p:nvPr>
            <p:ph idx="1" type="body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9" name="Google Shape;89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3" name="Google Shape;11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6:notes"/>
          <p:cNvSpPr txBox="1"/>
          <p:nvPr>
            <p:ph idx="1" type="body"/>
          </p:nvPr>
        </p:nvSpPr>
        <p:spPr>
          <a:xfrm>
            <a:off x="685797" y="4343387"/>
            <a:ext cx="5486398" cy="4114794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7" name="Google Shape;237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7:notes"/>
          <p:cNvSpPr txBox="1"/>
          <p:nvPr>
            <p:ph idx="1" type="body"/>
          </p:nvPr>
        </p:nvSpPr>
        <p:spPr>
          <a:xfrm>
            <a:off x="685797" y="4343387"/>
            <a:ext cx="5486398" cy="4114794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9" name="Google Shape;249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8:notes"/>
          <p:cNvSpPr txBox="1"/>
          <p:nvPr>
            <p:ph idx="1" type="body"/>
          </p:nvPr>
        </p:nvSpPr>
        <p:spPr>
          <a:xfrm>
            <a:off x="685797" y="4343387"/>
            <a:ext cx="5486398" cy="4114794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84" name="Google Shape;284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ec02116661_0_0:notes"/>
          <p:cNvSpPr txBox="1"/>
          <p:nvPr>
            <p:ph idx="1" type="body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01" name="Google Shape;301;g3ec02116661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3ec02116661_0_100:notes"/>
          <p:cNvSpPr txBox="1"/>
          <p:nvPr>
            <p:ph idx="1" type="body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95" name="Google Shape;395;g3ec02116661_0_10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1">
  <p:cSld name="TITLE_1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/>
        </p:txBody>
      </p:sp>
      <p:sp>
        <p:nvSpPr>
          <p:cNvPr id="14" name="Google Shape;14;p1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5" name="Google Shape;15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Blank 1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8"/>
          <p:cNvSpPr txBox="1"/>
          <p:nvPr>
            <p:ph idx="11" type="ftr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8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8"/>
          <p:cNvSpPr txBox="1"/>
          <p:nvPr>
            <p:ph idx="12" type="sldNum"/>
          </p:nvPr>
        </p:nvSpPr>
        <p:spPr>
          <a:xfrm>
            <a:off x="6583680" y="4783455"/>
            <a:ext cx="21030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obj">
  <p:cSld name="OBJECT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9"/>
          <p:cNvSpPr txBox="1"/>
          <p:nvPr>
            <p:ph idx="11" type="ftr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22" name="Google Shape;22;p19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23" name="Google Shape;23;p19"/>
          <p:cNvSpPr txBox="1"/>
          <p:nvPr>
            <p:ph idx="12" type="sldNum"/>
          </p:nvPr>
        </p:nvSpPr>
        <p:spPr>
          <a:xfrm>
            <a:off x="6583680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0"/>
          <p:cNvSpPr txBox="1"/>
          <p:nvPr>
            <p:ph type="title"/>
          </p:nvPr>
        </p:nvSpPr>
        <p:spPr>
          <a:xfrm>
            <a:off x="1327594" y="698513"/>
            <a:ext cx="6488700" cy="11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b="1" i="0" sz="3400">
                <a:solidFill>
                  <a:srgbClr val="09052C"/>
                </a:solidFill>
                <a:latin typeface="Plus Jakarta Sans SemiBold"/>
                <a:ea typeface="Plus Jakarta Sans SemiBold"/>
                <a:cs typeface="Plus Jakarta Sans SemiBold"/>
                <a:sym typeface="Plus Jakarta Sans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26" name="Google Shape;26;p20"/>
          <p:cNvSpPr txBox="1"/>
          <p:nvPr>
            <p:ph idx="1" type="body"/>
          </p:nvPr>
        </p:nvSpPr>
        <p:spPr>
          <a:xfrm>
            <a:off x="457200" y="1183005"/>
            <a:ext cx="8229600" cy="33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27" name="Google Shape;27;p20"/>
          <p:cNvSpPr txBox="1"/>
          <p:nvPr>
            <p:ph idx="11" type="ftr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28" name="Google Shape;28;p20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29" name="Google Shape;29;p20"/>
          <p:cNvSpPr txBox="1"/>
          <p:nvPr>
            <p:ph idx="12" type="sldNum"/>
          </p:nvPr>
        </p:nvSpPr>
        <p:spPr>
          <a:xfrm>
            <a:off x="6583680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showMasterSp="0">
  <p:cSld name="Title Only">
    <p:bg>
      <p:bgPr>
        <a:solidFill>
          <a:schemeClr val="lt1"/>
        </a:solid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1"/>
          <p:cNvSpPr/>
          <p:nvPr/>
        </p:nvSpPr>
        <p:spPr>
          <a:xfrm>
            <a:off x="0" y="0"/>
            <a:ext cx="9147366" cy="5145465"/>
          </a:xfrm>
          <a:custGeom>
            <a:rect b="b" l="l" r="r" t="t"/>
            <a:pathLst>
              <a:path extrusionOk="0" h="11308715" w="20104100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1E1E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21"/>
          <p:cNvSpPr txBox="1"/>
          <p:nvPr>
            <p:ph type="title"/>
          </p:nvPr>
        </p:nvSpPr>
        <p:spPr>
          <a:xfrm>
            <a:off x="1327594" y="698513"/>
            <a:ext cx="6488700" cy="11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b="1" i="0" sz="3400">
                <a:solidFill>
                  <a:srgbClr val="09052C"/>
                </a:solidFill>
                <a:latin typeface="Plus Jakarta Sans SemiBold"/>
                <a:ea typeface="Plus Jakarta Sans SemiBold"/>
                <a:cs typeface="Plus Jakarta Sans SemiBold"/>
                <a:sym typeface="Plus Jakarta Sans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33" name="Google Shape;33;p21"/>
          <p:cNvSpPr txBox="1"/>
          <p:nvPr>
            <p:ph idx="11" type="ftr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34" name="Google Shape;34;p21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35" name="Google Shape;35;p21"/>
          <p:cNvSpPr txBox="1"/>
          <p:nvPr>
            <p:ph idx="12" type="sldNum"/>
          </p:nvPr>
        </p:nvSpPr>
        <p:spPr>
          <a:xfrm>
            <a:off x="6583680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showMasterSp="0">
  <p:cSld name="Two Content">
    <p:bg>
      <p:bgPr>
        <a:solidFill>
          <a:schemeClr val="lt1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2"/>
          <p:cNvSpPr txBox="1"/>
          <p:nvPr>
            <p:ph type="title"/>
          </p:nvPr>
        </p:nvSpPr>
        <p:spPr>
          <a:xfrm>
            <a:off x="1327594" y="698513"/>
            <a:ext cx="6488700" cy="11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b="1" i="0" sz="3400">
                <a:solidFill>
                  <a:srgbClr val="09052C"/>
                </a:solidFill>
                <a:latin typeface="Plus Jakarta Sans SemiBold"/>
                <a:ea typeface="Plus Jakarta Sans SemiBold"/>
                <a:cs typeface="Plus Jakarta Sans SemiBold"/>
                <a:sym typeface="Plus Jakarta Sans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38" name="Google Shape;38;p22"/>
          <p:cNvSpPr txBox="1"/>
          <p:nvPr>
            <p:ph idx="1" type="body"/>
          </p:nvPr>
        </p:nvSpPr>
        <p:spPr>
          <a:xfrm>
            <a:off x="457200" y="1183005"/>
            <a:ext cx="3977700" cy="33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39" name="Google Shape;39;p22"/>
          <p:cNvSpPr txBox="1"/>
          <p:nvPr>
            <p:ph idx="2" type="body"/>
          </p:nvPr>
        </p:nvSpPr>
        <p:spPr>
          <a:xfrm>
            <a:off x="4709160" y="1183005"/>
            <a:ext cx="3977700" cy="33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40" name="Google Shape;40;p22"/>
          <p:cNvSpPr txBox="1"/>
          <p:nvPr>
            <p:ph idx="11" type="ftr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41" name="Google Shape;41;p22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42" name="Google Shape;42;p22"/>
          <p:cNvSpPr txBox="1"/>
          <p:nvPr>
            <p:ph idx="12" type="sldNum"/>
          </p:nvPr>
        </p:nvSpPr>
        <p:spPr>
          <a:xfrm>
            <a:off x="6583680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3"/>
          <p:cNvSpPr txBox="1"/>
          <p:nvPr>
            <p:ph type="ctrTitle"/>
          </p:nvPr>
        </p:nvSpPr>
        <p:spPr>
          <a:xfrm>
            <a:off x="685800" y="1594485"/>
            <a:ext cx="7772400" cy="10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b="1" i="0" sz="3400">
                <a:solidFill>
                  <a:srgbClr val="09052C"/>
                </a:solidFill>
                <a:latin typeface="Plus Jakarta Sans SemiBold"/>
                <a:ea typeface="Plus Jakarta Sans SemiBold"/>
                <a:cs typeface="Plus Jakarta Sans SemiBold"/>
                <a:sym typeface="Plus Jakarta Sans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45" name="Google Shape;45;p23"/>
          <p:cNvSpPr txBox="1"/>
          <p:nvPr>
            <p:ph idx="1" type="subTitle"/>
          </p:nvPr>
        </p:nvSpPr>
        <p:spPr>
          <a:xfrm>
            <a:off x="1371600" y="2880360"/>
            <a:ext cx="6400800" cy="12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46" name="Google Shape;46;p23"/>
          <p:cNvSpPr txBox="1"/>
          <p:nvPr>
            <p:ph idx="11" type="ftr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47" name="Google Shape;47;p23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48" name="Google Shape;48;p23"/>
          <p:cNvSpPr txBox="1"/>
          <p:nvPr>
            <p:ph idx="12" type="sldNum"/>
          </p:nvPr>
        </p:nvSpPr>
        <p:spPr>
          <a:xfrm>
            <a:off x="6583680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/>
          <p:nvPr/>
        </p:nvSpPr>
        <p:spPr>
          <a:xfrm>
            <a:off x="0" y="0"/>
            <a:ext cx="9147366" cy="5145465"/>
          </a:xfrm>
          <a:custGeom>
            <a:rect b="b" l="l" r="r" t="t"/>
            <a:pathLst>
              <a:path extrusionOk="0" h="11308715" w="20104100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9052C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7;p16"/>
          <p:cNvSpPr txBox="1"/>
          <p:nvPr>
            <p:ph type="title"/>
          </p:nvPr>
        </p:nvSpPr>
        <p:spPr>
          <a:xfrm>
            <a:off x="1327594" y="698513"/>
            <a:ext cx="6488700" cy="11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1" i="0" sz="3400" u="none" cap="none" strike="noStrike">
                <a:solidFill>
                  <a:srgbClr val="09052C"/>
                </a:solidFill>
                <a:latin typeface="Plus Jakarta Sans SemiBold"/>
                <a:ea typeface="Plus Jakarta Sans SemiBold"/>
                <a:cs typeface="Plus Jakarta Sans SemiBold"/>
                <a:sym typeface="Plus Jakarta Sans SemiBo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6"/>
          <p:cNvSpPr txBox="1"/>
          <p:nvPr>
            <p:ph idx="1" type="body"/>
          </p:nvPr>
        </p:nvSpPr>
        <p:spPr>
          <a:xfrm>
            <a:off x="457200" y="1183005"/>
            <a:ext cx="8229600" cy="33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6"/>
          <p:cNvSpPr txBox="1"/>
          <p:nvPr>
            <p:ph idx="11" type="ftr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6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6"/>
          <p:cNvSpPr txBox="1"/>
          <p:nvPr>
            <p:ph idx="12" type="sldNum"/>
          </p:nvPr>
        </p:nvSpPr>
        <p:spPr>
          <a:xfrm>
            <a:off x="6583680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 sz="6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3.png"/><Relationship Id="rId4" Type="http://schemas.openxmlformats.org/officeDocument/2006/relationships/image" Target="../media/image6.png"/><Relationship Id="rId5" Type="http://schemas.openxmlformats.org/officeDocument/2006/relationships/image" Target="../media/image1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8.png"/><Relationship Id="rId4" Type="http://schemas.openxmlformats.org/officeDocument/2006/relationships/image" Target="../media/image46.png"/><Relationship Id="rId5" Type="http://schemas.openxmlformats.org/officeDocument/2006/relationships/image" Target="../media/image51.png"/><Relationship Id="rId6" Type="http://schemas.openxmlformats.org/officeDocument/2006/relationships/image" Target="../media/image47.png"/><Relationship Id="rId7" Type="http://schemas.openxmlformats.org/officeDocument/2006/relationships/image" Target="../media/image5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4.png"/><Relationship Id="rId4" Type="http://schemas.openxmlformats.org/officeDocument/2006/relationships/image" Target="../media/image9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9.png"/><Relationship Id="rId4" Type="http://schemas.openxmlformats.org/officeDocument/2006/relationships/image" Target="../media/image5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0.png"/><Relationship Id="rId4" Type="http://schemas.openxmlformats.org/officeDocument/2006/relationships/image" Target="../media/image4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9.png"/><Relationship Id="rId4" Type="http://schemas.openxmlformats.org/officeDocument/2006/relationships/image" Target="../media/image78.png"/><Relationship Id="rId9" Type="http://schemas.openxmlformats.org/officeDocument/2006/relationships/image" Target="../media/image90.png"/><Relationship Id="rId5" Type="http://schemas.openxmlformats.org/officeDocument/2006/relationships/image" Target="../media/image77.png"/><Relationship Id="rId6" Type="http://schemas.openxmlformats.org/officeDocument/2006/relationships/image" Target="../media/image85.png"/><Relationship Id="rId7" Type="http://schemas.openxmlformats.org/officeDocument/2006/relationships/image" Target="../media/image82.png"/><Relationship Id="rId8" Type="http://schemas.openxmlformats.org/officeDocument/2006/relationships/image" Target="../media/image84.png"/><Relationship Id="rId11" Type="http://schemas.openxmlformats.org/officeDocument/2006/relationships/image" Target="../media/image74.png"/><Relationship Id="rId10" Type="http://schemas.openxmlformats.org/officeDocument/2006/relationships/image" Target="../media/image80.png"/><Relationship Id="rId12" Type="http://schemas.openxmlformats.org/officeDocument/2006/relationships/image" Target="../media/image5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7.png"/><Relationship Id="rId4" Type="http://schemas.openxmlformats.org/officeDocument/2006/relationships/image" Target="../media/image54.png"/><Relationship Id="rId5" Type="http://schemas.openxmlformats.org/officeDocument/2006/relationships/image" Target="../media/image86.png"/><Relationship Id="rId6" Type="http://schemas.openxmlformats.org/officeDocument/2006/relationships/image" Target="../media/image8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3.png"/><Relationship Id="rId4" Type="http://schemas.openxmlformats.org/officeDocument/2006/relationships/image" Target="../media/image92.png"/><Relationship Id="rId5" Type="http://schemas.openxmlformats.org/officeDocument/2006/relationships/image" Target="../media/image9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Relationship Id="rId4" Type="http://schemas.openxmlformats.org/officeDocument/2006/relationships/image" Target="../media/image1.png"/><Relationship Id="rId5" Type="http://schemas.openxmlformats.org/officeDocument/2006/relationships/image" Target="../media/image1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jpg"/><Relationship Id="rId4" Type="http://schemas.openxmlformats.org/officeDocument/2006/relationships/image" Target="../media/image3.png"/><Relationship Id="rId11" Type="http://schemas.openxmlformats.org/officeDocument/2006/relationships/image" Target="../media/image17.png"/><Relationship Id="rId10" Type="http://schemas.openxmlformats.org/officeDocument/2006/relationships/image" Target="../media/image8.png"/><Relationship Id="rId12" Type="http://schemas.openxmlformats.org/officeDocument/2006/relationships/image" Target="../media/image11.png"/><Relationship Id="rId9" Type="http://schemas.openxmlformats.org/officeDocument/2006/relationships/image" Target="../media/image4.png"/><Relationship Id="rId5" Type="http://schemas.openxmlformats.org/officeDocument/2006/relationships/image" Target="../media/image19.png"/><Relationship Id="rId6" Type="http://schemas.openxmlformats.org/officeDocument/2006/relationships/image" Target="../media/image2.png"/><Relationship Id="rId7" Type="http://schemas.openxmlformats.org/officeDocument/2006/relationships/image" Target="../media/image12.png"/><Relationship Id="rId8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20" Type="http://schemas.openxmlformats.org/officeDocument/2006/relationships/image" Target="../media/image25.png"/><Relationship Id="rId22" Type="http://schemas.openxmlformats.org/officeDocument/2006/relationships/image" Target="../media/image27.png"/><Relationship Id="rId21" Type="http://schemas.openxmlformats.org/officeDocument/2006/relationships/image" Target="../media/image39.png"/><Relationship Id="rId24" Type="http://schemas.openxmlformats.org/officeDocument/2006/relationships/image" Target="../media/image37.png"/><Relationship Id="rId23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jpg"/><Relationship Id="rId4" Type="http://schemas.openxmlformats.org/officeDocument/2006/relationships/image" Target="../media/image32.png"/><Relationship Id="rId9" Type="http://schemas.openxmlformats.org/officeDocument/2006/relationships/image" Target="../media/image29.png"/><Relationship Id="rId26" Type="http://schemas.openxmlformats.org/officeDocument/2006/relationships/image" Target="../media/image49.png"/><Relationship Id="rId25" Type="http://schemas.openxmlformats.org/officeDocument/2006/relationships/image" Target="../media/image38.png"/><Relationship Id="rId28" Type="http://schemas.openxmlformats.org/officeDocument/2006/relationships/image" Target="../media/image33.png"/><Relationship Id="rId27" Type="http://schemas.openxmlformats.org/officeDocument/2006/relationships/image" Target="../media/image31.png"/><Relationship Id="rId5" Type="http://schemas.openxmlformats.org/officeDocument/2006/relationships/image" Target="../media/image14.png"/><Relationship Id="rId6" Type="http://schemas.openxmlformats.org/officeDocument/2006/relationships/image" Target="../media/image13.png"/><Relationship Id="rId29" Type="http://schemas.openxmlformats.org/officeDocument/2006/relationships/image" Target="../media/image45.png"/><Relationship Id="rId7" Type="http://schemas.openxmlformats.org/officeDocument/2006/relationships/image" Target="../media/image24.png"/><Relationship Id="rId8" Type="http://schemas.openxmlformats.org/officeDocument/2006/relationships/image" Target="../media/image15.png"/><Relationship Id="rId31" Type="http://schemas.openxmlformats.org/officeDocument/2006/relationships/image" Target="../media/image34.png"/><Relationship Id="rId30" Type="http://schemas.openxmlformats.org/officeDocument/2006/relationships/image" Target="../media/image40.png"/><Relationship Id="rId11" Type="http://schemas.openxmlformats.org/officeDocument/2006/relationships/image" Target="../media/image20.png"/><Relationship Id="rId33" Type="http://schemas.openxmlformats.org/officeDocument/2006/relationships/image" Target="../media/image43.png"/><Relationship Id="rId10" Type="http://schemas.openxmlformats.org/officeDocument/2006/relationships/image" Target="../media/image18.png"/><Relationship Id="rId32" Type="http://schemas.openxmlformats.org/officeDocument/2006/relationships/image" Target="../media/image41.png"/><Relationship Id="rId13" Type="http://schemas.openxmlformats.org/officeDocument/2006/relationships/image" Target="../media/image36.png"/><Relationship Id="rId12" Type="http://schemas.openxmlformats.org/officeDocument/2006/relationships/image" Target="../media/image10.png"/><Relationship Id="rId15" Type="http://schemas.openxmlformats.org/officeDocument/2006/relationships/image" Target="../media/image21.png"/><Relationship Id="rId14" Type="http://schemas.openxmlformats.org/officeDocument/2006/relationships/image" Target="../media/image22.png"/><Relationship Id="rId17" Type="http://schemas.openxmlformats.org/officeDocument/2006/relationships/image" Target="../media/image28.png"/><Relationship Id="rId16" Type="http://schemas.openxmlformats.org/officeDocument/2006/relationships/image" Target="../media/image26.png"/><Relationship Id="rId19" Type="http://schemas.openxmlformats.org/officeDocument/2006/relationships/image" Target="../media/image44.png"/><Relationship Id="rId18" Type="http://schemas.openxmlformats.org/officeDocument/2006/relationships/image" Target="../media/image3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0.png"/><Relationship Id="rId4" Type="http://schemas.openxmlformats.org/officeDocument/2006/relationships/image" Target="../media/image4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8.png"/><Relationship Id="rId4" Type="http://schemas.openxmlformats.org/officeDocument/2006/relationships/image" Target="../media/image46.png"/><Relationship Id="rId5" Type="http://schemas.openxmlformats.org/officeDocument/2006/relationships/image" Target="../media/image51.png"/><Relationship Id="rId6" Type="http://schemas.openxmlformats.org/officeDocument/2006/relationships/image" Target="../media/image47.png"/><Relationship Id="rId7" Type="http://schemas.openxmlformats.org/officeDocument/2006/relationships/image" Target="../media/image5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9.png"/><Relationship Id="rId4" Type="http://schemas.openxmlformats.org/officeDocument/2006/relationships/image" Target="../media/image54.png"/></Relationships>
</file>

<file path=ppt/slides/_rels/slide8.xml.rels><?xml version="1.0" encoding="UTF-8" standalone="yes"?><Relationships xmlns="http://schemas.openxmlformats.org/package/2006/relationships"><Relationship Id="rId20" Type="http://schemas.openxmlformats.org/officeDocument/2006/relationships/image" Target="../media/image75.png"/><Relationship Id="rId22" Type="http://schemas.openxmlformats.org/officeDocument/2006/relationships/image" Target="../media/image91.png"/><Relationship Id="rId21" Type="http://schemas.openxmlformats.org/officeDocument/2006/relationships/image" Target="../media/image76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4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Relationship Id="rId5" Type="http://schemas.openxmlformats.org/officeDocument/2006/relationships/image" Target="../media/image64.png"/><Relationship Id="rId6" Type="http://schemas.openxmlformats.org/officeDocument/2006/relationships/image" Target="../media/image57.png"/><Relationship Id="rId7" Type="http://schemas.openxmlformats.org/officeDocument/2006/relationships/image" Target="../media/image52.png"/><Relationship Id="rId8" Type="http://schemas.openxmlformats.org/officeDocument/2006/relationships/image" Target="../media/image69.png"/><Relationship Id="rId11" Type="http://schemas.openxmlformats.org/officeDocument/2006/relationships/image" Target="../media/image65.png"/><Relationship Id="rId10" Type="http://schemas.openxmlformats.org/officeDocument/2006/relationships/image" Target="../media/image63.png"/><Relationship Id="rId13" Type="http://schemas.openxmlformats.org/officeDocument/2006/relationships/image" Target="../media/image67.png"/><Relationship Id="rId12" Type="http://schemas.openxmlformats.org/officeDocument/2006/relationships/image" Target="../media/image68.png"/><Relationship Id="rId15" Type="http://schemas.openxmlformats.org/officeDocument/2006/relationships/image" Target="../media/image58.png"/><Relationship Id="rId14" Type="http://schemas.openxmlformats.org/officeDocument/2006/relationships/image" Target="../media/image66.png"/><Relationship Id="rId17" Type="http://schemas.openxmlformats.org/officeDocument/2006/relationships/image" Target="../media/image70.png"/><Relationship Id="rId16" Type="http://schemas.openxmlformats.org/officeDocument/2006/relationships/image" Target="../media/image89.png"/><Relationship Id="rId19" Type="http://schemas.openxmlformats.org/officeDocument/2006/relationships/image" Target="../media/image73.png"/><Relationship Id="rId18" Type="http://schemas.openxmlformats.org/officeDocument/2006/relationships/image" Target="../media/image7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1" title="certtafoto04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"/>
          <p:cNvSpPr/>
          <p:nvPr/>
        </p:nvSpPr>
        <p:spPr>
          <a:xfrm>
            <a:off x="534845" y="-241"/>
            <a:ext cx="0" cy="5145465"/>
          </a:xfrm>
          <a:custGeom>
            <a:rect b="b" l="l" r="r" t="t"/>
            <a:pathLst>
              <a:path extrusionOk="0" h="11308715" w="120000">
                <a:moveTo>
                  <a:pt x="0" y="0"/>
                </a:moveTo>
                <a:lnTo>
                  <a:pt x="0" y="11308556"/>
                </a:lnTo>
              </a:path>
            </a:pathLst>
          </a:custGeom>
          <a:noFill/>
          <a:ln cap="flat" cmpd="sng" w="10250">
            <a:solidFill>
              <a:srgbClr val="D4D4D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" name="Google Shape;55;p1"/>
          <p:cNvGrpSpPr/>
          <p:nvPr/>
        </p:nvGrpSpPr>
        <p:grpSpPr>
          <a:xfrm>
            <a:off x="192091" y="294652"/>
            <a:ext cx="139031" cy="148852"/>
            <a:chOff x="422364" y="647872"/>
            <a:chExt cx="305697" cy="327291"/>
          </a:xfrm>
        </p:grpSpPr>
        <p:sp>
          <p:nvSpPr>
            <p:cNvPr id="56" name="Google Shape;56;p1"/>
            <p:cNvSpPr/>
            <p:nvPr/>
          </p:nvSpPr>
          <p:spPr>
            <a:xfrm>
              <a:off x="444216" y="736404"/>
              <a:ext cx="283845" cy="238759"/>
            </a:xfrm>
            <a:custGeom>
              <a:rect b="b" l="l" r="r" t="t"/>
              <a:pathLst>
                <a:path extrusionOk="0" h="238759" w="283845">
                  <a:moveTo>
                    <a:pt x="18784" y="0"/>
                  </a:moveTo>
                  <a:lnTo>
                    <a:pt x="3883" y="37128"/>
                  </a:lnTo>
                  <a:lnTo>
                    <a:pt x="0" y="74730"/>
                  </a:lnTo>
                  <a:lnTo>
                    <a:pt x="1340" y="97234"/>
                  </a:lnTo>
                  <a:lnTo>
                    <a:pt x="12055" y="138875"/>
                  </a:lnTo>
                  <a:lnTo>
                    <a:pt x="33114" y="175651"/>
                  </a:lnTo>
                  <a:lnTo>
                    <a:pt x="62575" y="205117"/>
                  </a:lnTo>
                  <a:lnTo>
                    <a:pt x="99657" y="226447"/>
                  </a:lnTo>
                  <a:lnTo>
                    <a:pt x="141794" y="237295"/>
                  </a:lnTo>
                  <a:lnTo>
                    <a:pt x="164581" y="238652"/>
                  </a:lnTo>
                  <a:lnTo>
                    <a:pt x="182404" y="237791"/>
                  </a:lnTo>
                  <a:lnTo>
                    <a:pt x="232390" y="224851"/>
                  </a:lnTo>
                  <a:lnTo>
                    <a:pt x="270081" y="201203"/>
                  </a:lnTo>
                  <a:lnTo>
                    <a:pt x="283624" y="183167"/>
                  </a:lnTo>
                  <a:lnTo>
                    <a:pt x="249311" y="147775"/>
                  </a:lnTo>
                  <a:lnTo>
                    <a:pt x="246275" y="144644"/>
                  </a:lnTo>
                  <a:lnTo>
                    <a:pt x="241280" y="144665"/>
                  </a:lnTo>
                  <a:lnTo>
                    <a:pt x="238202" y="147765"/>
                  </a:lnTo>
                  <a:lnTo>
                    <a:pt x="231582" y="153796"/>
                  </a:lnTo>
                  <a:lnTo>
                    <a:pt x="187481" y="173997"/>
                  </a:lnTo>
                  <a:lnTo>
                    <a:pt x="164581" y="176130"/>
                  </a:lnTo>
                  <a:lnTo>
                    <a:pt x="150540" y="175307"/>
                  </a:lnTo>
                  <a:lnTo>
                    <a:pt x="113567" y="162947"/>
                  </a:lnTo>
                  <a:lnTo>
                    <a:pt x="79002" y="127064"/>
                  </a:lnTo>
                  <a:lnTo>
                    <a:pt x="67276" y="89111"/>
                  </a:lnTo>
                  <a:lnTo>
                    <a:pt x="66490" y="74730"/>
                  </a:lnTo>
                  <a:lnTo>
                    <a:pt x="66500" y="62333"/>
                  </a:lnTo>
                  <a:lnTo>
                    <a:pt x="65616" y="52299"/>
                  </a:lnTo>
                  <a:lnTo>
                    <a:pt x="44561" y="17580"/>
                  </a:lnTo>
                  <a:lnTo>
                    <a:pt x="20721" y="900"/>
                  </a:lnTo>
                  <a:lnTo>
                    <a:pt x="18784" y="0"/>
                  </a:ln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1"/>
            <p:cNvSpPr/>
            <p:nvPr/>
          </p:nvSpPr>
          <p:spPr>
            <a:xfrm>
              <a:off x="422364" y="647872"/>
              <a:ext cx="305434" cy="108584"/>
            </a:xfrm>
            <a:custGeom>
              <a:rect b="b" l="l" r="r" t="t"/>
              <a:pathLst>
                <a:path extrusionOk="0" h="108584" w="305434">
                  <a:moveTo>
                    <a:pt x="40323" y="2680"/>
                  </a:moveTo>
                  <a:lnTo>
                    <a:pt x="37412" y="3811"/>
                  </a:lnTo>
                  <a:lnTo>
                    <a:pt x="0" y="52145"/>
                  </a:lnTo>
                  <a:lnTo>
                    <a:pt x="1518" y="55705"/>
                  </a:lnTo>
                  <a:lnTo>
                    <a:pt x="4554" y="55956"/>
                  </a:lnTo>
                  <a:lnTo>
                    <a:pt x="16842" y="57557"/>
                  </a:lnTo>
                  <a:lnTo>
                    <a:pt x="65165" y="75034"/>
                  </a:lnTo>
                  <a:lnTo>
                    <a:pt x="97787" y="105693"/>
                  </a:lnTo>
                  <a:lnTo>
                    <a:pt x="99368" y="108017"/>
                  </a:lnTo>
                  <a:lnTo>
                    <a:pt x="102727" y="108017"/>
                  </a:lnTo>
                  <a:lnTo>
                    <a:pt x="135430" y="75714"/>
                  </a:lnTo>
                  <a:lnTo>
                    <a:pt x="172399" y="63366"/>
                  </a:lnTo>
                  <a:lnTo>
                    <a:pt x="186455" y="62542"/>
                  </a:lnTo>
                  <a:lnTo>
                    <a:pt x="298513" y="62542"/>
                  </a:lnTo>
                  <a:lnTo>
                    <a:pt x="305248" y="55705"/>
                  </a:lnTo>
                  <a:lnTo>
                    <a:pt x="305394" y="52145"/>
                  </a:lnTo>
                  <a:lnTo>
                    <a:pt x="305414" y="50804"/>
                  </a:lnTo>
                  <a:lnTo>
                    <a:pt x="302514" y="47778"/>
                  </a:lnTo>
                  <a:lnTo>
                    <a:pt x="291684" y="37534"/>
                  </a:lnTo>
                  <a:lnTo>
                    <a:pt x="279977" y="28461"/>
                  </a:lnTo>
                  <a:lnTo>
                    <a:pt x="271885" y="23381"/>
                  </a:lnTo>
                  <a:lnTo>
                    <a:pt x="98918" y="23381"/>
                  </a:lnTo>
                  <a:lnTo>
                    <a:pt x="86438" y="16962"/>
                  </a:lnTo>
                  <a:lnTo>
                    <a:pt x="72365" y="11260"/>
                  </a:lnTo>
                  <a:lnTo>
                    <a:pt x="57634" y="6576"/>
                  </a:lnTo>
                  <a:lnTo>
                    <a:pt x="43181" y="3214"/>
                  </a:lnTo>
                  <a:lnTo>
                    <a:pt x="40323" y="2680"/>
                  </a:lnTo>
                  <a:close/>
                </a:path>
                <a:path extrusionOk="0" h="108584" w="305434">
                  <a:moveTo>
                    <a:pt x="298513" y="62542"/>
                  </a:moveTo>
                  <a:lnTo>
                    <a:pt x="186455" y="62542"/>
                  </a:lnTo>
                  <a:lnTo>
                    <a:pt x="198078" y="63079"/>
                  </a:lnTo>
                  <a:lnTo>
                    <a:pt x="209247" y="64689"/>
                  </a:lnTo>
                  <a:lnTo>
                    <a:pt x="245804" y="79597"/>
                  </a:lnTo>
                  <a:lnTo>
                    <a:pt x="262562" y="94086"/>
                  </a:lnTo>
                  <a:lnTo>
                    <a:pt x="267442" y="94086"/>
                  </a:lnTo>
                  <a:lnTo>
                    <a:pt x="298513" y="62542"/>
                  </a:lnTo>
                  <a:close/>
                </a:path>
                <a:path extrusionOk="0" h="108584" w="305434">
                  <a:moveTo>
                    <a:pt x="186455" y="0"/>
                  </a:moveTo>
                  <a:lnTo>
                    <a:pt x="142011" y="5353"/>
                  </a:lnTo>
                  <a:lnTo>
                    <a:pt x="102185" y="21402"/>
                  </a:lnTo>
                  <a:lnTo>
                    <a:pt x="98918" y="23381"/>
                  </a:lnTo>
                  <a:lnTo>
                    <a:pt x="271885" y="23381"/>
                  </a:lnTo>
                  <a:lnTo>
                    <a:pt x="221421" y="3456"/>
                  </a:lnTo>
                  <a:lnTo>
                    <a:pt x="186455" y="0"/>
                  </a:lnTo>
                  <a:close/>
                </a:path>
              </a:pathLst>
            </a:custGeom>
            <a:solidFill>
              <a:srgbClr val="01A254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" name="Google Shape;58;p1"/>
          <p:cNvGrpSpPr/>
          <p:nvPr/>
        </p:nvGrpSpPr>
        <p:grpSpPr>
          <a:xfrm>
            <a:off x="192091" y="294652"/>
            <a:ext cx="139031" cy="148852"/>
            <a:chOff x="422364" y="647872"/>
            <a:chExt cx="305697" cy="327291"/>
          </a:xfrm>
        </p:grpSpPr>
        <p:sp>
          <p:nvSpPr>
            <p:cNvPr id="59" name="Google Shape;59;p1"/>
            <p:cNvSpPr/>
            <p:nvPr/>
          </p:nvSpPr>
          <p:spPr>
            <a:xfrm>
              <a:off x="444216" y="736404"/>
              <a:ext cx="283845" cy="238759"/>
            </a:xfrm>
            <a:custGeom>
              <a:rect b="b" l="l" r="r" t="t"/>
              <a:pathLst>
                <a:path extrusionOk="0" h="238759" w="283845">
                  <a:moveTo>
                    <a:pt x="18784" y="0"/>
                  </a:moveTo>
                  <a:lnTo>
                    <a:pt x="3883" y="37128"/>
                  </a:lnTo>
                  <a:lnTo>
                    <a:pt x="0" y="74730"/>
                  </a:lnTo>
                  <a:lnTo>
                    <a:pt x="1340" y="97234"/>
                  </a:lnTo>
                  <a:lnTo>
                    <a:pt x="12055" y="138875"/>
                  </a:lnTo>
                  <a:lnTo>
                    <a:pt x="33114" y="175651"/>
                  </a:lnTo>
                  <a:lnTo>
                    <a:pt x="62575" y="205117"/>
                  </a:lnTo>
                  <a:lnTo>
                    <a:pt x="99657" y="226447"/>
                  </a:lnTo>
                  <a:lnTo>
                    <a:pt x="141794" y="237295"/>
                  </a:lnTo>
                  <a:lnTo>
                    <a:pt x="164581" y="238652"/>
                  </a:lnTo>
                  <a:lnTo>
                    <a:pt x="182404" y="237791"/>
                  </a:lnTo>
                  <a:lnTo>
                    <a:pt x="232390" y="224851"/>
                  </a:lnTo>
                  <a:lnTo>
                    <a:pt x="270081" y="201203"/>
                  </a:lnTo>
                  <a:lnTo>
                    <a:pt x="283624" y="183167"/>
                  </a:lnTo>
                  <a:lnTo>
                    <a:pt x="249311" y="147775"/>
                  </a:lnTo>
                  <a:lnTo>
                    <a:pt x="246275" y="144644"/>
                  </a:lnTo>
                  <a:lnTo>
                    <a:pt x="241280" y="144665"/>
                  </a:lnTo>
                  <a:lnTo>
                    <a:pt x="238202" y="147765"/>
                  </a:lnTo>
                  <a:lnTo>
                    <a:pt x="231582" y="153796"/>
                  </a:lnTo>
                  <a:lnTo>
                    <a:pt x="187481" y="173997"/>
                  </a:lnTo>
                  <a:lnTo>
                    <a:pt x="164581" y="176130"/>
                  </a:lnTo>
                  <a:lnTo>
                    <a:pt x="150540" y="175307"/>
                  </a:lnTo>
                  <a:lnTo>
                    <a:pt x="113567" y="162947"/>
                  </a:lnTo>
                  <a:lnTo>
                    <a:pt x="79002" y="127064"/>
                  </a:lnTo>
                  <a:lnTo>
                    <a:pt x="67276" y="89111"/>
                  </a:lnTo>
                  <a:lnTo>
                    <a:pt x="66490" y="74730"/>
                  </a:lnTo>
                  <a:lnTo>
                    <a:pt x="66500" y="62333"/>
                  </a:lnTo>
                  <a:lnTo>
                    <a:pt x="65616" y="52299"/>
                  </a:lnTo>
                  <a:lnTo>
                    <a:pt x="44561" y="17580"/>
                  </a:lnTo>
                  <a:lnTo>
                    <a:pt x="20721" y="900"/>
                  </a:lnTo>
                  <a:lnTo>
                    <a:pt x="18784" y="0"/>
                  </a:ln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1"/>
            <p:cNvSpPr/>
            <p:nvPr/>
          </p:nvSpPr>
          <p:spPr>
            <a:xfrm>
              <a:off x="422364" y="647872"/>
              <a:ext cx="305434" cy="108584"/>
            </a:xfrm>
            <a:custGeom>
              <a:rect b="b" l="l" r="r" t="t"/>
              <a:pathLst>
                <a:path extrusionOk="0" h="108584" w="305434">
                  <a:moveTo>
                    <a:pt x="40323" y="2680"/>
                  </a:moveTo>
                  <a:lnTo>
                    <a:pt x="37412" y="3811"/>
                  </a:lnTo>
                  <a:lnTo>
                    <a:pt x="0" y="52145"/>
                  </a:lnTo>
                  <a:lnTo>
                    <a:pt x="1518" y="55705"/>
                  </a:lnTo>
                  <a:lnTo>
                    <a:pt x="4554" y="55956"/>
                  </a:lnTo>
                  <a:lnTo>
                    <a:pt x="16842" y="57557"/>
                  </a:lnTo>
                  <a:lnTo>
                    <a:pt x="65165" y="75034"/>
                  </a:lnTo>
                  <a:lnTo>
                    <a:pt x="97787" y="105693"/>
                  </a:lnTo>
                  <a:lnTo>
                    <a:pt x="99368" y="108017"/>
                  </a:lnTo>
                  <a:lnTo>
                    <a:pt x="102727" y="108017"/>
                  </a:lnTo>
                  <a:lnTo>
                    <a:pt x="135430" y="75714"/>
                  </a:lnTo>
                  <a:lnTo>
                    <a:pt x="172399" y="63366"/>
                  </a:lnTo>
                  <a:lnTo>
                    <a:pt x="186455" y="62542"/>
                  </a:lnTo>
                  <a:lnTo>
                    <a:pt x="298513" y="62542"/>
                  </a:lnTo>
                  <a:lnTo>
                    <a:pt x="305248" y="55705"/>
                  </a:lnTo>
                  <a:lnTo>
                    <a:pt x="305394" y="52145"/>
                  </a:lnTo>
                  <a:lnTo>
                    <a:pt x="305414" y="50804"/>
                  </a:lnTo>
                  <a:lnTo>
                    <a:pt x="302514" y="47778"/>
                  </a:lnTo>
                  <a:lnTo>
                    <a:pt x="291684" y="37534"/>
                  </a:lnTo>
                  <a:lnTo>
                    <a:pt x="279977" y="28461"/>
                  </a:lnTo>
                  <a:lnTo>
                    <a:pt x="271885" y="23381"/>
                  </a:lnTo>
                  <a:lnTo>
                    <a:pt x="98918" y="23381"/>
                  </a:lnTo>
                  <a:lnTo>
                    <a:pt x="86438" y="16962"/>
                  </a:lnTo>
                  <a:lnTo>
                    <a:pt x="72365" y="11260"/>
                  </a:lnTo>
                  <a:lnTo>
                    <a:pt x="57634" y="6576"/>
                  </a:lnTo>
                  <a:lnTo>
                    <a:pt x="43181" y="3214"/>
                  </a:lnTo>
                  <a:lnTo>
                    <a:pt x="40323" y="2680"/>
                  </a:lnTo>
                  <a:close/>
                </a:path>
                <a:path extrusionOk="0" h="108584" w="305434">
                  <a:moveTo>
                    <a:pt x="298513" y="62542"/>
                  </a:moveTo>
                  <a:lnTo>
                    <a:pt x="186455" y="62542"/>
                  </a:lnTo>
                  <a:lnTo>
                    <a:pt x="198078" y="63079"/>
                  </a:lnTo>
                  <a:lnTo>
                    <a:pt x="209247" y="64689"/>
                  </a:lnTo>
                  <a:lnTo>
                    <a:pt x="245804" y="79597"/>
                  </a:lnTo>
                  <a:lnTo>
                    <a:pt x="262562" y="94086"/>
                  </a:lnTo>
                  <a:lnTo>
                    <a:pt x="267442" y="94086"/>
                  </a:lnTo>
                  <a:lnTo>
                    <a:pt x="298513" y="62542"/>
                  </a:lnTo>
                  <a:close/>
                </a:path>
                <a:path extrusionOk="0" h="108584" w="305434">
                  <a:moveTo>
                    <a:pt x="186455" y="0"/>
                  </a:moveTo>
                  <a:lnTo>
                    <a:pt x="142011" y="5353"/>
                  </a:lnTo>
                  <a:lnTo>
                    <a:pt x="102185" y="21402"/>
                  </a:lnTo>
                  <a:lnTo>
                    <a:pt x="98918" y="23381"/>
                  </a:lnTo>
                  <a:lnTo>
                    <a:pt x="271885" y="23381"/>
                  </a:lnTo>
                  <a:lnTo>
                    <a:pt x="221421" y="3456"/>
                  </a:lnTo>
                  <a:lnTo>
                    <a:pt x="186455" y="0"/>
                  </a:lnTo>
                  <a:close/>
                </a:path>
              </a:pathLst>
            </a:custGeom>
            <a:solidFill>
              <a:srgbClr val="01A254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1" name="Google Shape;61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08487" y="2208961"/>
            <a:ext cx="3335450" cy="84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1562" y="2451139"/>
            <a:ext cx="240102" cy="241152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"/>
          <p:cNvSpPr txBox="1"/>
          <p:nvPr>
            <p:ph type="ctrTitle"/>
          </p:nvPr>
        </p:nvSpPr>
        <p:spPr>
          <a:xfrm>
            <a:off x="5308128" y="2648075"/>
            <a:ext cx="2534100" cy="1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05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pt-BR" sz="1200">
                <a:solidFill>
                  <a:schemeClr val="lt1"/>
                </a:solidFill>
                <a:latin typeface="Plus Jakarta Sans Light"/>
                <a:ea typeface="Plus Jakarta Sans Light"/>
                <a:cs typeface="Plus Jakarta Sans Light"/>
                <a:sym typeface="Plus Jakarta Sans Light"/>
              </a:rPr>
              <a:t>Hub de verificação inteligente</a:t>
            </a:r>
            <a:endParaRPr sz="1200">
              <a:solidFill>
                <a:schemeClr val="lt1"/>
              </a:solidFill>
              <a:latin typeface="Plus Jakarta Sans Light"/>
              <a:ea typeface="Plus Jakarta Sans Light"/>
              <a:cs typeface="Plus Jakarta Sans Light"/>
              <a:sym typeface="Plus Jakarta Sans Ligh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9"/>
          <p:cNvSpPr/>
          <p:nvPr/>
        </p:nvSpPr>
        <p:spPr>
          <a:xfrm>
            <a:off x="0" y="0"/>
            <a:ext cx="9147366" cy="5145465"/>
          </a:xfrm>
          <a:custGeom>
            <a:rect b="b" l="l" r="r" t="t"/>
            <a:pathLst>
              <a:path extrusionOk="0" h="11308715" w="20104100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9052C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7" name="Google Shape;417;p9"/>
          <p:cNvGrpSpPr/>
          <p:nvPr/>
        </p:nvGrpSpPr>
        <p:grpSpPr>
          <a:xfrm>
            <a:off x="800907" y="190006"/>
            <a:ext cx="8205339" cy="4712324"/>
            <a:chOff x="1760882" y="417778"/>
            <a:chExt cx="18040350" cy="10361295"/>
          </a:xfrm>
        </p:grpSpPr>
        <p:sp>
          <p:nvSpPr>
            <p:cNvPr id="418" name="Google Shape;418;p9"/>
            <p:cNvSpPr/>
            <p:nvPr/>
          </p:nvSpPr>
          <p:spPr>
            <a:xfrm>
              <a:off x="2058938" y="417778"/>
              <a:ext cx="17547590" cy="10361295"/>
            </a:xfrm>
            <a:custGeom>
              <a:rect b="b" l="l" r="r" t="t"/>
              <a:pathLst>
                <a:path extrusionOk="0" h="10361295" w="17547590">
                  <a:moveTo>
                    <a:pt x="17128242" y="0"/>
                  </a:moveTo>
                  <a:lnTo>
                    <a:pt x="418835" y="0"/>
                  </a:lnTo>
                  <a:lnTo>
                    <a:pt x="369989" y="2817"/>
                  </a:lnTo>
                  <a:lnTo>
                    <a:pt x="322798" y="11061"/>
                  </a:lnTo>
                  <a:lnTo>
                    <a:pt x="277576" y="24416"/>
                  </a:lnTo>
                  <a:lnTo>
                    <a:pt x="234639" y="42569"/>
                  </a:lnTo>
                  <a:lnTo>
                    <a:pt x="194299" y="65206"/>
                  </a:lnTo>
                  <a:lnTo>
                    <a:pt x="156872" y="92011"/>
                  </a:lnTo>
                  <a:lnTo>
                    <a:pt x="122671" y="122671"/>
                  </a:lnTo>
                  <a:lnTo>
                    <a:pt x="92011" y="156872"/>
                  </a:lnTo>
                  <a:lnTo>
                    <a:pt x="65206" y="194299"/>
                  </a:lnTo>
                  <a:lnTo>
                    <a:pt x="42569" y="234639"/>
                  </a:lnTo>
                  <a:lnTo>
                    <a:pt x="24416" y="277576"/>
                  </a:lnTo>
                  <a:lnTo>
                    <a:pt x="11061" y="322798"/>
                  </a:lnTo>
                  <a:lnTo>
                    <a:pt x="2817" y="369989"/>
                  </a:lnTo>
                  <a:lnTo>
                    <a:pt x="0" y="418835"/>
                  </a:lnTo>
                  <a:lnTo>
                    <a:pt x="0" y="9942325"/>
                  </a:lnTo>
                  <a:lnTo>
                    <a:pt x="2817" y="9991169"/>
                  </a:lnTo>
                  <a:lnTo>
                    <a:pt x="11061" y="10038359"/>
                  </a:lnTo>
                  <a:lnTo>
                    <a:pt x="24416" y="10083579"/>
                  </a:lnTo>
                  <a:lnTo>
                    <a:pt x="42569" y="10126516"/>
                  </a:lnTo>
                  <a:lnTo>
                    <a:pt x="65206" y="10166856"/>
                  </a:lnTo>
                  <a:lnTo>
                    <a:pt x="92011" y="10204284"/>
                  </a:lnTo>
                  <a:lnTo>
                    <a:pt x="122671" y="10238485"/>
                  </a:lnTo>
                  <a:lnTo>
                    <a:pt x="156872" y="10269146"/>
                  </a:lnTo>
                  <a:lnTo>
                    <a:pt x="194299" y="10295952"/>
                  </a:lnTo>
                  <a:lnTo>
                    <a:pt x="234639" y="10318589"/>
                  </a:lnTo>
                  <a:lnTo>
                    <a:pt x="277576" y="10336742"/>
                  </a:lnTo>
                  <a:lnTo>
                    <a:pt x="322798" y="10350099"/>
                  </a:lnTo>
                  <a:lnTo>
                    <a:pt x="369989" y="10358343"/>
                  </a:lnTo>
                  <a:lnTo>
                    <a:pt x="418835" y="10361160"/>
                  </a:lnTo>
                  <a:lnTo>
                    <a:pt x="17128242" y="10361160"/>
                  </a:lnTo>
                  <a:lnTo>
                    <a:pt x="17177087" y="10358343"/>
                  </a:lnTo>
                  <a:lnTo>
                    <a:pt x="17224276" y="10350099"/>
                  </a:lnTo>
                  <a:lnTo>
                    <a:pt x="17269497" y="10336742"/>
                  </a:lnTo>
                  <a:lnTo>
                    <a:pt x="17312434" y="10318589"/>
                  </a:lnTo>
                  <a:lnTo>
                    <a:pt x="17352773" y="10295952"/>
                  </a:lnTo>
                  <a:lnTo>
                    <a:pt x="17390201" y="10269146"/>
                  </a:lnTo>
                  <a:lnTo>
                    <a:pt x="17424402" y="10238485"/>
                  </a:lnTo>
                  <a:lnTo>
                    <a:pt x="17455063" y="10204284"/>
                  </a:lnTo>
                  <a:lnTo>
                    <a:pt x="17481869" y="10166856"/>
                  </a:lnTo>
                  <a:lnTo>
                    <a:pt x="17504506" y="10126516"/>
                  </a:lnTo>
                  <a:lnTo>
                    <a:pt x="17522660" y="10083579"/>
                  </a:lnTo>
                  <a:lnTo>
                    <a:pt x="17536016" y="10038359"/>
                  </a:lnTo>
                  <a:lnTo>
                    <a:pt x="17544260" y="9991169"/>
                  </a:lnTo>
                  <a:lnTo>
                    <a:pt x="17547078" y="9942325"/>
                  </a:lnTo>
                  <a:lnTo>
                    <a:pt x="17547078" y="418835"/>
                  </a:lnTo>
                  <a:lnTo>
                    <a:pt x="17544260" y="369989"/>
                  </a:lnTo>
                  <a:lnTo>
                    <a:pt x="17536016" y="322798"/>
                  </a:lnTo>
                  <a:lnTo>
                    <a:pt x="17522660" y="277576"/>
                  </a:lnTo>
                  <a:lnTo>
                    <a:pt x="17504506" y="234639"/>
                  </a:lnTo>
                  <a:lnTo>
                    <a:pt x="17481869" y="194299"/>
                  </a:lnTo>
                  <a:lnTo>
                    <a:pt x="17455063" y="156872"/>
                  </a:lnTo>
                  <a:lnTo>
                    <a:pt x="17424402" y="122671"/>
                  </a:lnTo>
                  <a:lnTo>
                    <a:pt x="17390201" y="92011"/>
                  </a:lnTo>
                  <a:lnTo>
                    <a:pt x="17352773" y="65206"/>
                  </a:lnTo>
                  <a:lnTo>
                    <a:pt x="17312434" y="42569"/>
                  </a:lnTo>
                  <a:lnTo>
                    <a:pt x="17269497" y="24416"/>
                  </a:lnTo>
                  <a:lnTo>
                    <a:pt x="17224276" y="11061"/>
                  </a:lnTo>
                  <a:lnTo>
                    <a:pt x="17177087" y="2817"/>
                  </a:lnTo>
                  <a:lnTo>
                    <a:pt x="17128242" y="0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19" name="Google Shape;419;p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427199" y="1112782"/>
              <a:ext cx="9589120" cy="427299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20" name="Google Shape;420;p9"/>
            <p:cNvSpPr/>
            <p:nvPr/>
          </p:nvSpPr>
          <p:spPr>
            <a:xfrm>
              <a:off x="1760882" y="4344516"/>
              <a:ext cx="18040350" cy="0"/>
            </a:xfrm>
            <a:custGeom>
              <a:rect b="b" l="l" r="r" t="t"/>
              <a:pathLst>
                <a:path extrusionOk="0" h="120000" w="18040350">
                  <a:moveTo>
                    <a:pt x="18040058" y="0"/>
                  </a:moveTo>
                  <a:lnTo>
                    <a:pt x="0" y="0"/>
                  </a:lnTo>
                </a:path>
              </a:pathLst>
            </a:custGeom>
            <a:noFill/>
            <a:ln cap="flat" cmpd="sng" w="10450">
              <a:solidFill>
                <a:srgbClr val="09052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1" name="Google Shape;421;p9"/>
          <p:cNvSpPr txBox="1"/>
          <p:nvPr/>
        </p:nvSpPr>
        <p:spPr>
          <a:xfrm>
            <a:off x="1327574" y="2616752"/>
            <a:ext cx="1800000" cy="18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775">
            <a:spAutoFit/>
          </a:bodyPr>
          <a:lstStyle/>
          <a:p>
            <a:pPr indent="0" lvl="0" marL="0" marR="0" rtl="0" algn="l">
              <a:lnSpc>
                <a:spcPct val="1332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pt-BR" sz="1000">
                <a:solidFill>
                  <a:srgbClr val="09052C"/>
                </a:solidFill>
                <a:latin typeface="Roboto Light"/>
                <a:ea typeface="Roboto Light"/>
                <a:cs typeface="Roboto Light"/>
                <a:sym typeface="Roboto Light"/>
              </a:rPr>
              <a:t>Para reduzir o lead time sem perder qualidade, mapeamos o ciclo inteiro — </a:t>
            </a:r>
            <a:r>
              <a:rPr b="1" lang="pt-BR" sz="1000">
                <a:solidFill>
                  <a:srgbClr val="09052C"/>
                </a:solidFill>
                <a:latin typeface="Roboto"/>
                <a:ea typeface="Roboto"/>
                <a:cs typeface="Roboto"/>
                <a:sym typeface="Roboto"/>
              </a:rPr>
              <a:t>e o maior gargalo estava no teste.</a:t>
            </a:r>
            <a:r>
              <a:rPr lang="pt-BR" sz="1000">
                <a:solidFill>
                  <a:srgbClr val="09052C"/>
                </a:solidFill>
                <a:latin typeface="Roboto Light"/>
                <a:ea typeface="Roboto Light"/>
                <a:cs typeface="Roboto Light"/>
                <a:sym typeface="Roboto Light"/>
              </a:rPr>
              <a:t> Boa parte ainda era manual, e mesmo o que era automatizado dependia de gente para escrever e manter cada cenário. Toda entrega esbarrava ali.</a:t>
            </a:r>
            <a:endParaRPr b="0" i="0" sz="1000" u="none" cap="none" strike="noStrike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22" name="Google Shape;422;p9"/>
          <p:cNvSpPr txBox="1"/>
          <p:nvPr/>
        </p:nvSpPr>
        <p:spPr>
          <a:xfrm>
            <a:off x="3604431" y="2616752"/>
            <a:ext cx="1800000" cy="221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775">
            <a:spAutoFit/>
          </a:bodyPr>
          <a:lstStyle/>
          <a:p>
            <a:pPr indent="0" lvl="0" marL="0" marR="0" rtl="0" algn="l">
              <a:lnSpc>
                <a:spcPct val="1332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pt-BR" sz="1000">
                <a:solidFill>
                  <a:srgbClr val="09052C"/>
                </a:solidFill>
                <a:latin typeface="Roboto Light"/>
                <a:ea typeface="Roboto Light"/>
                <a:cs typeface="Roboto Light"/>
                <a:sym typeface="Roboto Light"/>
              </a:rPr>
              <a:t>E não é teste trivial: precisamos validar em todo tipo de device do Brasil, uma cobertura impossível de garantir na mão. </a:t>
            </a:r>
            <a:r>
              <a:rPr b="1" lang="pt-BR" sz="1000">
                <a:solidFill>
                  <a:srgbClr val="09052C"/>
                </a:solidFill>
                <a:latin typeface="Roboto"/>
                <a:ea typeface="Roboto"/>
                <a:cs typeface="Roboto"/>
                <a:sym typeface="Roboto"/>
              </a:rPr>
              <a:t>A ContextQA trouxe QA por agentes de IA, que criam e executam os testes na velocidade em que entregamos</a:t>
            </a:r>
            <a:r>
              <a:rPr lang="pt-BR" sz="1000">
                <a:solidFill>
                  <a:srgbClr val="09052C"/>
                </a:solidFill>
                <a:latin typeface="Roboto Light"/>
                <a:ea typeface="Roboto Light"/>
                <a:cs typeface="Roboto Light"/>
                <a:sym typeface="Roboto Light"/>
              </a:rPr>
              <a:t> — Realizamos uma POC e entendemos que o teste pode deixar de ser o freio.</a:t>
            </a:r>
            <a:endParaRPr sz="1000">
              <a:solidFill>
                <a:srgbClr val="09052C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423" name="Google Shape;423;p9"/>
          <p:cNvGrpSpPr/>
          <p:nvPr/>
        </p:nvGrpSpPr>
        <p:grpSpPr>
          <a:xfrm>
            <a:off x="6733418" y="3184576"/>
            <a:ext cx="133669" cy="133674"/>
            <a:chOff x="14804167" y="7002136"/>
            <a:chExt cx="293907" cy="293917"/>
          </a:xfrm>
        </p:grpSpPr>
        <p:pic>
          <p:nvPicPr>
            <p:cNvPr id="424" name="Google Shape;424;p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4804167" y="7002136"/>
              <a:ext cx="293907" cy="2939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5" name="Google Shape;425;p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4915085" y="7086617"/>
              <a:ext cx="72071" cy="12495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26" name="Google Shape;426;p9"/>
          <p:cNvSpPr txBox="1"/>
          <p:nvPr/>
        </p:nvSpPr>
        <p:spPr>
          <a:xfrm>
            <a:off x="6728596" y="2607325"/>
            <a:ext cx="1424700" cy="81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56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b="1" lang="pt-BR" sz="2900">
                <a:solidFill>
                  <a:srgbClr val="0905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98</a:t>
            </a:r>
            <a:r>
              <a:rPr b="1" lang="pt-BR" sz="1000">
                <a:solidFill>
                  <a:srgbClr val="0905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%</a:t>
            </a:r>
            <a:endParaRPr b="0" i="0" sz="1000" u="none" cap="none" strike="noStrike">
              <a:solidFill>
                <a:srgbClr val="000000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177800" marR="304800" rtl="0" algn="l">
              <a:lnSpc>
                <a:spcPct val="1143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700" u="none" cap="none" strike="noStrike">
                <a:solidFill>
                  <a:srgbClr val="09052C"/>
                </a:solidFill>
                <a:latin typeface="Roboto"/>
                <a:ea typeface="Roboto"/>
                <a:cs typeface="Roboto"/>
                <a:sym typeface="Roboto"/>
              </a:rPr>
              <a:t>menos tempo em testes</a:t>
            </a:r>
            <a:endParaRPr b="0" i="0" sz="7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427" name="Google Shape;427;p9"/>
          <p:cNvGrpSpPr/>
          <p:nvPr/>
        </p:nvGrpSpPr>
        <p:grpSpPr>
          <a:xfrm>
            <a:off x="6728600" y="3545850"/>
            <a:ext cx="1377900" cy="710910"/>
            <a:chOff x="6775425" y="3524000"/>
            <a:chExt cx="1377900" cy="710910"/>
          </a:xfrm>
        </p:grpSpPr>
        <p:grpSp>
          <p:nvGrpSpPr>
            <p:cNvPr id="428" name="Google Shape;428;p9"/>
            <p:cNvGrpSpPr/>
            <p:nvPr/>
          </p:nvGrpSpPr>
          <p:grpSpPr>
            <a:xfrm>
              <a:off x="6786157" y="4101236"/>
              <a:ext cx="133669" cy="133674"/>
              <a:chOff x="14920120" y="9017657"/>
              <a:chExt cx="293907" cy="293917"/>
            </a:xfrm>
          </p:grpSpPr>
          <p:pic>
            <p:nvPicPr>
              <p:cNvPr id="429" name="Google Shape;429;p9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14920120" y="9017657"/>
                <a:ext cx="293907" cy="293917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30" name="Google Shape;430;p9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15031038" y="9102137"/>
                <a:ext cx="72071" cy="12495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431" name="Google Shape;431;p9"/>
            <p:cNvSpPr txBox="1"/>
            <p:nvPr/>
          </p:nvSpPr>
          <p:spPr>
            <a:xfrm>
              <a:off x="6775425" y="3524000"/>
              <a:ext cx="1377900" cy="69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12562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900"/>
                <a:buFont typeface="Arial"/>
                <a:buNone/>
              </a:pPr>
              <a:r>
                <a:rPr b="1" lang="pt-BR" sz="1000">
                  <a:solidFill>
                    <a:srgbClr val="09052C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rPr>
                <a:t>R$</a:t>
              </a:r>
              <a:r>
                <a:rPr b="1" lang="pt-BR" sz="2900">
                  <a:solidFill>
                    <a:srgbClr val="09052C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rPr>
                <a:t> 70</a:t>
              </a:r>
              <a:r>
                <a:rPr b="1" lang="pt-BR" sz="1000">
                  <a:solidFill>
                    <a:srgbClr val="09052C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rPr>
                <a:t>k</a:t>
              </a:r>
              <a:endParaRPr b="0" i="0" sz="1000" u="none" cap="none" strike="noStrike">
                <a:solidFill>
                  <a:srgbClr val="000000"/>
                </a:solidFill>
                <a:latin typeface="Plus Jakarta Sans"/>
                <a:ea typeface="Plus Jakarta Sans"/>
                <a:cs typeface="Plus Jakarta Sans"/>
                <a:sym typeface="Plus Jakarta Sans"/>
              </a:endParaRPr>
            </a:p>
            <a:p>
              <a:pPr indent="0" lvl="0" marL="177800" marR="0" rtl="0" algn="l">
                <a:lnSpc>
                  <a:spcPct val="114300"/>
                </a:lnSpc>
                <a:spcBef>
                  <a:spcPts val="10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lang="pt-BR" sz="700">
                  <a:solidFill>
                    <a:srgbClr val="09052C"/>
                  </a:solidFill>
                  <a:latin typeface="Roboto"/>
                  <a:ea typeface="Roboto"/>
                  <a:cs typeface="Roboto"/>
                  <a:sym typeface="Roboto"/>
                </a:rPr>
                <a:t>eficiência</a:t>
              </a:r>
              <a:r>
                <a:rPr lang="pt-BR" sz="700">
                  <a:solidFill>
                    <a:srgbClr val="09052C"/>
                  </a:solidFill>
                  <a:latin typeface="Roboto"/>
                  <a:ea typeface="Roboto"/>
                  <a:cs typeface="Roboto"/>
                  <a:sym typeface="Roboto"/>
                </a:rPr>
                <a:t> operacional/mês</a:t>
              </a:r>
              <a:endParaRPr b="0" i="0" sz="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432" name="Google Shape;432;p9"/>
          <p:cNvSpPr/>
          <p:nvPr/>
        </p:nvSpPr>
        <p:spPr>
          <a:xfrm>
            <a:off x="6250497" y="1975885"/>
            <a:ext cx="0" cy="2982128"/>
          </a:xfrm>
          <a:custGeom>
            <a:rect b="b" l="l" r="r" t="t"/>
            <a:pathLst>
              <a:path extrusionOk="0" h="6557009" w="120000">
                <a:moveTo>
                  <a:pt x="0" y="0"/>
                </a:moveTo>
                <a:lnTo>
                  <a:pt x="0" y="6556889"/>
                </a:lnTo>
              </a:path>
            </a:pathLst>
          </a:custGeom>
          <a:noFill/>
          <a:ln cap="flat" cmpd="sng" w="10450">
            <a:solidFill>
              <a:srgbClr val="09052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9"/>
          <p:cNvSpPr/>
          <p:nvPr/>
        </p:nvSpPr>
        <p:spPr>
          <a:xfrm>
            <a:off x="6081695" y="3318246"/>
            <a:ext cx="337605" cy="337605"/>
          </a:xfrm>
          <a:custGeom>
            <a:rect b="b" l="l" r="r" t="t"/>
            <a:pathLst>
              <a:path extrusionOk="0" h="742315" w="742315">
                <a:moveTo>
                  <a:pt x="371151" y="0"/>
                </a:moveTo>
                <a:lnTo>
                  <a:pt x="324595" y="2891"/>
                </a:lnTo>
                <a:lnTo>
                  <a:pt x="279764" y="11334"/>
                </a:lnTo>
                <a:lnTo>
                  <a:pt x="237008" y="24981"/>
                </a:lnTo>
                <a:lnTo>
                  <a:pt x="196672" y="43484"/>
                </a:lnTo>
                <a:lnTo>
                  <a:pt x="159105" y="66495"/>
                </a:lnTo>
                <a:lnTo>
                  <a:pt x="124656" y="93667"/>
                </a:lnTo>
                <a:lnTo>
                  <a:pt x="93671" y="124651"/>
                </a:lnTo>
                <a:lnTo>
                  <a:pt x="66498" y="159101"/>
                </a:lnTo>
                <a:lnTo>
                  <a:pt x="43486" y="196667"/>
                </a:lnTo>
                <a:lnTo>
                  <a:pt x="24983" y="237003"/>
                </a:lnTo>
                <a:lnTo>
                  <a:pt x="11335" y="279761"/>
                </a:lnTo>
                <a:lnTo>
                  <a:pt x="2891" y="324593"/>
                </a:lnTo>
                <a:lnTo>
                  <a:pt x="0" y="371151"/>
                </a:lnTo>
                <a:lnTo>
                  <a:pt x="2891" y="417708"/>
                </a:lnTo>
                <a:lnTo>
                  <a:pt x="11335" y="462540"/>
                </a:lnTo>
                <a:lnTo>
                  <a:pt x="24983" y="505298"/>
                </a:lnTo>
                <a:lnTo>
                  <a:pt x="43486" y="545634"/>
                </a:lnTo>
                <a:lnTo>
                  <a:pt x="66498" y="583200"/>
                </a:lnTo>
                <a:lnTo>
                  <a:pt x="93671" y="617650"/>
                </a:lnTo>
                <a:lnTo>
                  <a:pt x="124656" y="648634"/>
                </a:lnTo>
                <a:lnTo>
                  <a:pt x="159105" y="675806"/>
                </a:lnTo>
                <a:lnTo>
                  <a:pt x="196672" y="698817"/>
                </a:lnTo>
                <a:lnTo>
                  <a:pt x="237008" y="717320"/>
                </a:lnTo>
                <a:lnTo>
                  <a:pt x="279764" y="730967"/>
                </a:lnTo>
                <a:lnTo>
                  <a:pt x="324595" y="739410"/>
                </a:lnTo>
                <a:lnTo>
                  <a:pt x="371151" y="742302"/>
                </a:lnTo>
                <a:lnTo>
                  <a:pt x="417709" y="739410"/>
                </a:lnTo>
                <a:lnTo>
                  <a:pt x="462541" y="730967"/>
                </a:lnTo>
                <a:lnTo>
                  <a:pt x="505299" y="717320"/>
                </a:lnTo>
                <a:lnTo>
                  <a:pt x="545636" y="698817"/>
                </a:lnTo>
                <a:lnTo>
                  <a:pt x="583204" y="675806"/>
                </a:lnTo>
                <a:lnTo>
                  <a:pt x="617654" y="648634"/>
                </a:lnTo>
                <a:lnTo>
                  <a:pt x="648640" y="617650"/>
                </a:lnTo>
                <a:lnTo>
                  <a:pt x="675813" y="583200"/>
                </a:lnTo>
                <a:lnTo>
                  <a:pt x="698825" y="545634"/>
                </a:lnTo>
                <a:lnTo>
                  <a:pt x="717329" y="505298"/>
                </a:lnTo>
                <a:lnTo>
                  <a:pt x="730976" y="462540"/>
                </a:lnTo>
                <a:lnTo>
                  <a:pt x="739420" y="417708"/>
                </a:lnTo>
                <a:lnTo>
                  <a:pt x="742312" y="371151"/>
                </a:lnTo>
                <a:lnTo>
                  <a:pt x="739420" y="324593"/>
                </a:lnTo>
                <a:lnTo>
                  <a:pt x="730976" y="279761"/>
                </a:lnTo>
                <a:lnTo>
                  <a:pt x="717329" y="237003"/>
                </a:lnTo>
                <a:lnTo>
                  <a:pt x="698825" y="196667"/>
                </a:lnTo>
                <a:lnTo>
                  <a:pt x="675813" y="159101"/>
                </a:lnTo>
                <a:lnTo>
                  <a:pt x="648640" y="124651"/>
                </a:lnTo>
                <a:lnTo>
                  <a:pt x="617654" y="93667"/>
                </a:lnTo>
                <a:lnTo>
                  <a:pt x="583204" y="66495"/>
                </a:lnTo>
                <a:lnTo>
                  <a:pt x="545636" y="43484"/>
                </a:lnTo>
                <a:lnTo>
                  <a:pt x="505299" y="24981"/>
                </a:lnTo>
                <a:lnTo>
                  <a:pt x="462541" y="11334"/>
                </a:lnTo>
                <a:lnTo>
                  <a:pt x="417709" y="2891"/>
                </a:lnTo>
                <a:lnTo>
                  <a:pt x="371151" y="0"/>
                </a:lnTo>
                <a:close/>
              </a:path>
            </a:pathLst>
          </a:custGeom>
          <a:solidFill>
            <a:srgbClr val="6C889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9"/>
          <p:cNvSpPr/>
          <p:nvPr/>
        </p:nvSpPr>
        <p:spPr>
          <a:xfrm>
            <a:off x="6180809" y="3402892"/>
            <a:ext cx="139489" cy="142955"/>
          </a:xfrm>
          <a:custGeom>
            <a:rect b="b" l="l" r="r" t="t"/>
            <a:pathLst>
              <a:path extrusionOk="0" h="314325" w="306705">
                <a:moveTo>
                  <a:pt x="60706" y="131699"/>
                </a:moveTo>
                <a:lnTo>
                  <a:pt x="0" y="131699"/>
                </a:lnTo>
                <a:lnTo>
                  <a:pt x="0" y="313702"/>
                </a:lnTo>
                <a:lnTo>
                  <a:pt x="60706" y="313702"/>
                </a:lnTo>
                <a:lnTo>
                  <a:pt x="60706" y="131699"/>
                </a:lnTo>
                <a:close/>
              </a:path>
              <a:path extrusionOk="0" h="314325" w="306705">
                <a:moveTo>
                  <a:pt x="183578" y="77787"/>
                </a:moveTo>
                <a:lnTo>
                  <a:pt x="122859" y="77787"/>
                </a:lnTo>
                <a:lnTo>
                  <a:pt x="122859" y="313702"/>
                </a:lnTo>
                <a:lnTo>
                  <a:pt x="183578" y="313702"/>
                </a:lnTo>
                <a:lnTo>
                  <a:pt x="183578" y="77787"/>
                </a:lnTo>
                <a:close/>
              </a:path>
              <a:path extrusionOk="0" h="314325" w="306705">
                <a:moveTo>
                  <a:pt x="306438" y="0"/>
                </a:moveTo>
                <a:lnTo>
                  <a:pt x="245732" y="0"/>
                </a:lnTo>
                <a:lnTo>
                  <a:pt x="245732" y="313702"/>
                </a:lnTo>
                <a:lnTo>
                  <a:pt x="306438" y="313702"/>
                </a:lnTo>
                <a:lnTo>
                  <a:pt x="306438" y="0"/>
                </a:lnTo>
                <a:close/>
              </a:path>
            </a:pathLst>
          </a:custGeom>
          <a:solidFill>
            <a:srgbClr val="E1E1E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5" name="Google Shape;435;p9"/>
          <p:cNvGrpSpPr/>
          <p:nvPr/>
        </p:nvGrpSpPr>
        <p:grpSpPr>
          <a:xfrm>
            <a:off x="162722" y="4708529"/>
            <a:ext cx="229611" cy="229595"/>
            <a:chOff x="357763" y="10352950"/>
            <a:chExt cx="504825" cy="504825"/>
          </a:xfrm>
        </p:grpSpPr>
        <p:sp>
          <p:nvSpPr>
            <p:cNvPr id="436" name="Google Shape;436;p9"/>
            <p:cNvSpPr/>
            <p:nvPr/>
          </p:nvSpPr>
          <p:spPr>
            <a:xfrm>
              <a:off x="357763" y="10352950"/>
              <a:ext cx="504825" cy="504825"/>
            </a:xfrm>
            <a:custGeom>
              <a:rect b="b" l="l" r="r" t="t"/>
              <a:pathLst>
                <a:path extrusionOk="0" h="504825" w="504825">
                  <a:moveTo>
                    <a:pt x="252117" y="0"/>
                  </a:moveTo>
                  <a:lnTo>
                    <a:pt x="206799" y="4061"/>
                  </a:lnTo>
                  <a:lnTo>
                    <a:pt x="164145" y="15771"/>
                  </a:lnTo>
                  <a:lnTo>
                    <a:pt x="124868" y="34418"/>
                  </a:lnTo>
                  <a:lnTo>
                    <a:pt x="89681" y="59290"/>
                  </a:lnTo>
                  <a:lnTo>
                    <a:pt x="59294" y="89675"/>
                  </a:lnTo>
                  <a:lnTo>
                    <a:pt x="34421" y="124861"/>
                  </a:lnTo>
                  <a:lnTo>
                    <a:pt x="15773" y="164136"/>
                  </a:lnTo>
                  <a:lnTo>
                    <a:pt x="4061" y="206789"/>
                  </a:lnTo>
                  <a:lnTo>
                    <a:pt x="0" y="252107"/>
                  </a:lnTo>
                  <a:lnTo>
                    <a:pt x="4061" y="297425"/>
                  </a:lnTo>
                  <a:lnTo>
                    <a:pt x="15773" y="340078"/>
                  </a:lnTo>
                  <a:lnTo>
                    <a:pt x="34421" y="379353"/>
                  </a:lnTo>
                  <a:lnTo>
                    <a:pt x="59294" y="414539"/>
                  </a:lnTo>
                  <a:lnTo>
                    <a:pt x="89681" y="444924"/>
                  </a:lnTo>
                  <a:lnTo>
                    <a:pt x="124868" y="469796"/>
                  </a:lnTo>
                  <a:lnTo>
                    <a:pt x="164145" y="488443"/>
                  </a:lnTo>
                  <a:lnTo>
                    <a:pt x="206799" y="500153"/>
                  </a:lnTo>
                  <a:lnTo>
                    <a:pt x="252117" y="504215"/>
                  </a:lnTo>
                  <a:lnTo>
                    <a:pt x="297433" y="500153"/>
                  </a:lnTo>
                  <a:lnTo>
                    <a:pt x="340084" y="488443"/>
                  </a:lnTo>
                  <a:lnTo>
                    <a:pt x="379359" y="469796"/>
                  </a:lnTo>
                  <a:lnTo>
                    <a:pt x="414546" y="444924"/>
                  </a:lnTo>
                  <a:lnTo>
                    <a:pt x="444931" y="414539"/>
                  </a:lnTo>
                  <a:lnTo>
                    <a:pt x="469804" y="379353"/>
                  </a:lnTo>
                  <a:lnTo>
                    <a:pt x="488452" y="340078"/>
                  </a:lnTo>
                  <a:lnTo>
                    <a:pt x="500163" y="297425"/>
                  </a:lnTo>
                  <a:lnTo>
                    <a:pt x="504225" y="252107"/>
                  </a:lnTo>
                  <a:lnTo>
                    <a:pt x="500163" y="206789"/>
                  </a:lnTo>
                  <a:lnTo>
                    <a:pt x="488452" y="164136"/>
                  </a:lnTo>
                  <a:lnTo>
                    <a:pt x="469804" y="124861"/>
                  </a:lnTo>
                  <a:lnTo>
                    <a:pt x="444931" y="89675"/>
                  </a:lnTo>
                  <a:lnTo>
                    <a:pt x="414546" y="59290"/>
                  </a:lnTo>
                  <a:lnTo>
                    <a:pt x="379359" y="34418"/>
                  </a:lnTo>
                  <a:lnTo>
                    <a:pt x="340084" y="15771"/>
                  </a:lnTo>
                  <a:lnTo>
                    <a:pt x="297433" y="4061"/>
                  </a:lnTo>
                  <a:lnTo>
                    <a:pt x="252117" y="0"/>
                  </a:lnTo>
                  <a:close/>
                </a:path>
              </a:pathLst>
            </a:custGeom>
            <a:solidFill>
              <a:srgbClr val="6C8892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357763" y="10352950"/>
              <a:ext cx="504825" cy="504825"/>
            </a:xfrm>
            <a:custGeom>
              <a:rect b="b" l="l" r="r" t="t"/>
              <a:pathLst>
                <a:path extrusionOk="0" h="504825" w="504825">
                  <a:moveTo>
                    <a:pt x="504225" y="252107"/>
                  </a:moveTo>
                  <a:lnTo>
                    <a:pt x="500163" y="297425"/>
                  </a:lnTo>
                  <a:lnTo>
                    <a:pt x="488452" y="340078"/>
                  </a:lnTo>
                  <a:lnTo>
                    <a:pt x="469804" y="379353"/>
                  </a:lnTo>
                  <a:lnTo>
                    <a:pt x="444931" y="414539"/>
                  </a:lnTo>
                  <a:lnTo>
                    <a:pt x="414546" y="444924"/>
                  </a:lnTo>
                  <a:lnTo>
                    <a:pt x="379359" y="469796"/>
                  </a:lnTo>
                  <a:lnTo>
                    <a:pt x="340084" y="488443"/>
                  </a:lnTo>
                  <a:lnTo>
                    <a:pt x="297433" y="500153"/>
                  </a:lnTo>
                  <a:lnTo>
                    <a:pt x="252117" y="504215"/>
                  </a:lnTo>
                  <a:lnTo>
                    <a:pt x="206799" y="500153"/>
                  </a:lnTo>
                  <a:lnTo>
                    <a:pt x="164145" y="488443"/>
                  </a:lnTo>
                  <a:lnTo>
                    <a:pt x="124868" y="469796"/>
                  </a:lnTo>
                  <a:lnTo>
                    <a:pt x="89681" y="444924"/>
                  </a:lnTo>
                  <a:lnTo>
                    <a:pt x="59294" y="414539"/>
                  </a:lnTo>
                  <a:lnTo>
                    <a:pt x="34421" y="379353"/>
                  </a:lnTo>
                  <a:lnTo>
                    <a:pt x="15773" y="340078"/>
                  </a:lnTo>
                  <a:lnTo>
                    <a:pt x="4061" y="297425"/>
                  </a:lnTo>
                  <a:lnTo>
                    <a:pt x="0" y="252107"/>
                  </a:lnTo>
                  <a:lnTo>
                    <a:pt x="4061" y="206789"/>
                  </a:lnTo>
                  <a:lnTo>
                    <a:pt x="15773" y="164136"/>
                  </a:lnTo>
                  <a:lnTo>
                    <a:pt x="34421" y="124861"/>
                  </a:lnTo>
                  <a:lnTo>
                    <a:pt x="59294" y="89675"/>
                  </a:lnTo>
                  <a:lnTo>
                    <a:pt x="89681" y="59290"/>
                  </a:lnTo>
                  <a:lnTo>
                    <a:pt x="124868" y="34418"/>
                  </a:lnTo>
                  <a:lnTo>
                    <a:pt x="164145" y="15771"/>
                  </a:lnTo>
                  <a:lnTo>
                    <a:pt x="206799" y="4061"/>
                  </a:lnTo>
                  <a:lnTo>
                    <a:pt x="252117" y="0"/>
                  </a:lnTo>
                  <a:lnTo>
                    <a:pt x="297433" y="4061"/>
                  </a:lnTo>
                  <a:lnTo>
                    <a:pt x="340084" y="15771"/>
                  </a:lnTo>
                  <a:lnTo>
                    <a:pt x="379359" y="34418"/>
                  </a:lnTo>
                  <a:lnTo>
                    <a:pt x="414546" y="59290"/>
                  </a:lnTo>
                  <a:lnTo>
                    <a:pt x="444931" y="89675"/>
                  </a:lnTo>
                  <a:lnTo>
                    <a:pt x="469804" y="124861"/>
                  </a:lnTo>
                  <a:lnTo>
                    <a:pt x="488452" y="164136"/>
                  </a:lnTo>
                  <a:lnTo>
                    <a:pt x="500163" y="206789"/>
                  </a:lnTo>
                  <a:lnTo>
                    <a:pt x="504225" y="252107"/>
                  </a:lnTo>
                  <a:close/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482498" y="10480642"/>
              <a:ext cx="255270" cy="248920"/>
            </a:xfrm>
            <a:custGeom>
              <a:rect b="b" l="l" r="r" t="t"/>
              <a:pathLst>
                <a:path extrusionOk="0" h="248920" w="255270">
                  <a:moveTo>
                    <a:pt x="42354" y="99771"/>
                  </a:moveTo>
                  <a:lnTo>
                    <a:pt x="0" y="99771"/>
                  </a:lnTo>
                  <a:lnTo>
                    <a:pt x="0" y="149072"/>
                  </a:lnTo>
                  <a:lnTo>
                    <a:pt x="42354" y="149072"/>
                  </a:lnTo>
                  <a:lnTo>
                    <a:pt x="42354" y="99771"/>
                  </a:lnTo>
                  <a:close/>
                </a:path>
                <a:path extrusionOk="0" h="248920" w="255270">
                  <a:moveTo>
                    <a:pt x="115366" y="199555"/>
                  </a:moveTo>
                  <a:lnTo>
                    <a:pt x="0" y="199555"/>
                  </a:lnTo>
                  <a:lnTo>
                    <a:pt x="0" y="248843"/>
                  </a:lnTo>
                  <a:lnTo>
                    <a:pt x="115366" y="248843"/>
                  </a:lnTo>
                  <a:lnTo>
                    <a:pt x="115366" y="199555"/>
                  </a:lnTo>
                  <a:close/>
                </a:path>
                <a:path extrusionOk="0" h="248920" w="255270">
                  <a:moveTo>
                    <a:pt x="115366" y="0"/>
                  </a:moveTo>
                  <a:lnTo>
                    <a:pt x="0" y="0"/>
                  </a:lnTo>
                  <a:lnTo>
                    <a:pt x="0" y="49288"/>
                  </a:lnTo>
                  <a:lnTo>
                    <a:pt x="115366" y="49288"/>
                  </a:lnTo>
                  <a:lnTo>
                    <a:pt x="115366" y="0"/>
                  </a:lnTo>
                  <a:close/>
                </a:path>
                <a:path extrusionOk="0" h="248920" w="255270">
                  <a:moveTo>
                    <a:pt x="190423" y="99771"/>
                  </a:moveTo>
                  <a:lnTo>
                    <a:pt x="66370" y="99771"/>
                  </a:lnTo>
                  <a:lnTo>
                    <a:pt x="66370" y="149072"/>
                  </a:lnTo>
                  <a:lnTo>
                    <a:pt x="190423" y="149072"/>
                  </a:lnTo>
                  <a:lnTo>
                    <a:pt x="190423" y="99771"/>
                  </a:lnTo>
                  <a:close/>
                </a:path>
                <a:path extrusionOk="0" h="248920" w="255270">
                  <a:moveTo>
                    <a:pt x="254736" y="199555"/>
                  </a:moveTo>
                  <a:lnTo>
                    <a:pt x="139382" y="199555"/>
                  </a:lnTo>
                  <a:lnTo>
                    <a:pt x="139382" y="248843"/>
                  </a:lnTo>
                  <a:lnTo>
                    <a:pt x="254736" y="248843"/>
                  </a:lnTo>
                  <a:lnTo>
                    <a:pt x="254736" y="199555"/>
                  </a:lnTo>
                  <a:close/>
                </a:path>
                <a:path extrusionOk="0" h="248920" w="255270">
                  <a:moveTo>
                    <a:pt x="254736" y="99771"/>
                  </a:moveTo>
                  <a:lnTo>
                    <a:pt x="214452" y="99771"/>
                  </a:lnTo>
                  <a:lnTo>
                    <a:pt x="214452" y="149072"/>
                  </a:lnTo>
                  <a:lnTo>
                    <a:pt x="254736" y="149072"/>
                  </a:lnTo>
                  <a:lnTo>
                    <a:pt x="254736" y="99771"/>
                  </a:lnTo>
                  <a:close/>
                </a:path>
                <a:path extrusionOk="0" h="248920" w="255270">
                  <a:moveTo>
                    <a:pt x="254736" y="12"/>
                  </a:moveTo>
                  <a:lnTo>
                    <a:pt x="139382" y="12"/>
                  </a:lnTo>
                  <a:lnTo>
                    <a:pt x="139382" y="49301"/>
                  </a:lnTo>
                  <a:lnTo>
                    <a:pt x="254736" y="49301"/>
                  </a:lnTo>
                  <a:lnTo>
                    <a:pt x="254736" y="12"/>
                  </a:lnTo>
                  <a:close/>
                </a:path>
              </a:pathLst>
            </a:custGeom>
            <a:solidFill>
              <a:srgbClr val="08052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9" name="Google Shape;439;p9"/>
          <p:cNvSpPr/>
          <p:nvPr/>
        </p:nvSpPr>
        <p:spPr>
          <a:xfrm>
            <a:off x="1062299" y="374000"/>
            <a:ext cx="4048500" cy="1815300"/>
          </a:xfrm>
          <a:prstGeom prst="roundRect">
            <a:avLst>
              <a:gd fmla="val 11465" name="adj"/>
            </a:avLst>
          </a:prstGeom>
          <a:gradFill>
            <a:gsLst>
              <a:gs pos="0">
                <a:srgbClr val="5E5B71">
                  <a:alpha val="30196"/>
                </a:srgbClr>
              </a:gs>
              <a:gs pos="20000">
                <a:srgbClr val="DBDBDB">
                  <a:alpha val="30196"/>
                </a:srgbClr>
              </a:gs>
              <a:gs pos="46000">
                <a:srgbClr val="0B072A">
                  <a:alpha val="50196"/>
                </a:srgbClr>
              </a:gs>
              <a:gs pos="71000">
                <a:srgbClr val="DBDBDB">
                  <a:alpha val="30196"/>
                </a:srgbClr>
              </a:gs>
              <a:gs pos="100000">
                <a:srgbClr val="5E5B71">
                  <a:alpha val="30196"/>
                </a:srgbClr>
              </a:gs>
            </a:gsLst>
            <a:lin ang="2698631" scaled="0"/>
          </a:gradFill>
          <a:ln cap="flat" cmpd="sng" w="9525">
            <a:solidFill>
              <a:srgbClr val="7473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$PPTXTitle" id="440" name="Google Shape;440;p9"/>
          <p:cNvSpPr txBox="1"/>
          <p:nvPr>
            <p:ph type="title"/>
          </p:nvPr>
        </p:nvSpPr>
        <p:spPr>
          <a:xfrm>
            <a:off x="1286700" y="610875"/>
            <a:ext cx="2823300" cy="10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82225">
            <a:spAutoFit/>
          </a:bodyPr>
          <a:lstStyle/>
          <a:p>
            <a:pPr indent="0" lvl="0" marL="0" marR="25400" rtl="0" algn="l">
              <a:lnSpc>
                <a:spcPct val="775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b="0" lang="pt-BR" sz="2400">
                <a:latin typeface="Plus Jakarta Sans"/>
                <a:ea typeface="Plus Jakarta Sans"/>
                <a:cs typeface="Plus Jakarta Sans"/>
                <a:sym typeface="Plus Jakarta Sans"/>
              </a:rPr>
              <a:t>ContextQA: o gargalo do teste, resolvido com IA</a:t>
            </a:r>
            <a:endParaRPr b="0" sz="2400"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grpSp>
        <p:nvGrpSpPr>
          <p:cNvPr id="441" name="Google Shape;441;p9"/>
          <p:cNvGrpSpPr/>
          <p:nvPr/>
        </p:nvGrpSpPr>
        <p:grpSpPr>
          <a:xfrm>
            <a:off x="692770" y="953699"/>
            <a:ext cx="452835" cy="452835"/>
            <a:chOff x="1523240" y="2096964"/>
            <a:chExt cx="995680" cy="995680"/>
          </a:xfrm>
        </p:grpSpPr>
        <p:sp>
          <p:nvSpPr>
            <p:cNvPr id="442" name="Google Shape;442;p9"/>
            <p:cNvSpPr/>
            <p:nvPr/>
          </p:nvSpPr>
          <p:spPr>
            <a:xfrm>
              <a:off x="1523240" y="2096964"/>
              <a:ext cx="995680" cy="995680"/>
            </a:xfrm>
            <a:custGeom>
              <a:rect b="b" l="l" r="r" t="t"/>
              <a:pathLst>
                <a:path extrusionOk="0" h="995680" w="995680">
                  <a:moveTo>
                    <a:pt x="497702" y="0"/>
                  </a:moveTo>
                  <a:lnTo>
                    <a:pt x="449770" y="2278"/>
                  </a:lnTo>
                  <a:lnTo>
                    <a:pt x="403127" y="8974"/>
                  </a:lnTo>
                  <a:lnTo>
                    <a:pt x="357982" y="19879"/>
                  </a:lnTo>
                  <a:lnTo>
                    <a:pt x="314543" y="34785"/>
                  </a:lnTo>
                  <a:lnTo>
                    <a:pt x="273019" y="53482"/>
                  </a:lnTo>
                  <a:lnTo>
                    <a:pt x="233618" y="75763"/>
                  </a:lnTo>
                  <a:lnTo>
                    <a:pt x="196549" y="101419"/>
                  </a:lnTo>
                  <a:lnTo>
                    <a:pt x="162020" y="130241"/>
                  </a:lnTo>
                  <a:lnTo>
                    <a:pt x="130241" y="162020"/>
                  </a:lnTo>
                  <a:lnTo>
                    <a:pt x="101419" y="196549"/>
                  </a:lnTo>
                  <a:lnTo>
                    <a:pt x="75763" y="233618"/>
                  </a:lnTo>
                  <a:lnTo>
                    <a:pt x="53482" y="273019"/>
                  </a:lnTo>
                  <a:lnTo>
                    <a:pt x="34785" y="314543"/>
                  </a:lnTo>
                  <a:lnTo>
                    <a:pt x="19879" y="357982"/>
                  </a:lnTo>
                  <a:lnTo>
                    <a:pt x="8974" y="403127"/>
                  </a:lnTo>
                  <a:lnTo>
                    <a:pt x="2278" y="449770"/>
                  </a:lnTo>
                  <a:lnTo>
                    <a:pt x="0" y="497702"/>
                  </a:lnTo>
                  <a:lnTo>
                    <a:pt x="2278" y="545633"/>
                  </a:lnTo>
                  <a:lnTo>
                    <a:pt x="8974" y="592276"/>
                  </a:lnTo>
                  <a:lnTo>
                    <a:pt x="19879" y="637421"/>
                  </a:lnTo>
                  <a:lnTo>
                    <a:pt x="34785" y="680860"/>
                  </a:lnTo>
                  <a:lnTo>
                    <a:pt x="53482" y="722384"/>
                  </a:lnTo>
                  <a:lnTo>
                    <a:pt x="75763" y="761785"/>
                  </a:lnTo>
                  <a:lnTo>
                    <a:pt x="101419" y="798854"/>
                  </a:lnTo>
                  <a:lnTo>
                    <a:pt x="130241" y="833383"/>
                  </a:lnTo>
                  <a:lnTo>
                    <a:pt x="162020" y="865162"/>
                  </a:lnTo>
                  <a:lnTo>
                    <a:pt x="196549" y="893984"/>
                  </a:lnTo>
                  <a:lnTo>
                    <a:pt x="233618" y="919640"/>
                  </a:lnTo>
                  <a:lnTo>
                    <a:pt x="273019" y="941921"/>
                  </a:lnTo>
                  <a:lnTo>
                    <a:pt x="314543" y="960619"/>
                  </a:lnTo>
                  <a:lnTo>
                    <a:pt x="357982" y="975524"/>
                  </a:lnTo>
                  <a:lnTo>
                    <a:pt x="403127" y="986429"/>
                  </a:lnTo>
                  <a:lnTo>
                    <a:pt x="449770" y="993125"/>
                  </a:lnTo>
                  <a:lnTo>
                    <a:pt x="497702" y="995404"/>
                  </a:lnTo>
                  <a:lnTo>
                    <a:pt x="545633" y="993125"/>
                  </a:lnTo>
                  <a:lnTo>
                    <a:pt x="592276" y="986429"/>
                  </a:lnTo>
                  <a:lnTo>
                    <a:pt x="637421" y="975524"/>
                  </a:lnTo>
                  <a:lnTo>
                    <a:pt x="680860" y="960619"/>
                  </a:lnTo>
                  <a:lnTo>
                    <a:pt x="722384" y="941921"/>
                  </a:lnTo>
                  <a:lnTo>
                    <a:pt x="761785" y="919640"/>
                  </a:lnTo>
                  <a:lnTo>
                    <a:pt x="798854" y="893984"/>
                  </a:lnTo>
                  <a:lnTo>
                    <a:pt x="833383" y="865162"/>
                  </a:lnTo>
                  <a:lnTo>
                    <a:pt x="865162" y="833383"/>
                  </a:lnTo>
                  <a:lnTo>
                    <a:pt x="893984" y="798854"/>
                  </a:lnTo>
                  <a:lnTo>
                    <a:pt x="919640" y="761785"/>
                  </a:lnTo>
                  <a:lnTo>
                    <a:pt x="941921" y="722384"/>
                  </a:lnTo>
                  <a:lnTo>
                    <a:pt x="960619" y="680860"/>
                  </a:lnTo>
                  <a:lnTo>
                    <a:pt x="975524" y="637421"/>
                  </a:lnTo>
                  <a:lnTo>
                    <a:pt x="986429" y="592276"/>
                  </a:lnTo>
                  <a:lnTo>
                    <a:pt x="993125" y="545633"/>
                  </a:lnTo>
                  <a:lnTo>
                    <a:pt x="995404" y="497702"/>
                  </a:lnTo>
                  <a:lnTo>
                    <a:pt x="993125" y="449770"/>
                  </a:lnTo>
                  <a:lnTo>
                    <a:pt x="986429" y="403127"/>
                  </a:lnTo>
                  <a:lnTo>
                    <a:pt x="975524" y="357982"/>
                  </a:lnTo>
                  <a:lnTo>
                    <a:pt x="960619" y="314543"/>
                  </a:lnTo>
                  <a:lnTo>
                    <a:pt x="941921" y="273019"/>
                  </a:lnTo>
                  <a:lnTo>
                    <a:pt x="919640" y="233618"/>
                  </a:lnTo>
                  <a:lnTo>
                    <a:pt x="893984" y="196549"/>
                  </a:lnTo>
                  <a:lnTo>
                    <a:pt x="865162" y="162020"/>
                  </a:lnTo>
                  <a:lnTo>
                    <a:pt x="833383" y="130241"/>
                  </a:lnTo>
                  <a:lnTo>
                    <a:pt x="798854" y="101419"/>
                  </a:lnTo>
                  <a:lnTo>
                    <a:pt x="761785" y="75763"/>
                  </a:lnTo>
                  <a:lnTo>
                    <a:pt x="722384" y="53482"/>
                  </a:lnTo>
                  <a:lnTo>
                    <a:pt x="680860" y="34785"/>
                  </a:lnTo>
                  <a:lnTo>
                    <a:pt x="637421" y="19879"/>
                  </a:lnTo>
                  <a:lnTo>
                    <a:pt x="592276" y="8974"/>
                  </a:lnTo>
                  <a:lnTo>
                    <a:pt x="545633" y="2278"/>
                  </a:lnTo>
                  <a:lnTo>
                    <a:pt x="497702" y="0"/>
                  </a:lnTo>
                  <a:close/>
                </a:path>
              </a:pathLst>
            </a:custGeom>
            <a:solidFill>
              <a:srgbClr val="6C8892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9"/>
            <p:cNvSpPr/>
            <p:nvPr/>
          </p:nvSpPr>
          <p:spPr>
            <a:xfrm>
              <a:off x="1523240" y="2096964"/>
              <a:ext cx="995680" cy="995680"/>
            </a:xfrm>
            <a:custGeom>
              <a:rect b="b" l="l" r="r" t="t"/>
              <a:pathLst>
                <a:path extrusionOk="0" h="995680" w="995680">
                  <a:moveTo>
                    <a:pt x="995404" y="497702"/>
                  </a:moveTo>
                  <a:lnTo>
                    <a:pt x="993125" y="545633"/>
                  </a:lnTo>
                  <a:lnTo>
                    <a:pt x="986429" y="592276"/>
                  </a:lnTo>
                  <a:lnTo>
                    <a:pt x="975524" y="637421"/>
                  </a:lnTo>
                  <a:lnTo>
                    <a:pt x="960619" y="680860"/>
                  </a:lnTo>
                  <a:lnTo>
                    <a:pt x="941921" y="722384"/>
                  </a:lnTo>
                  <a:lnTo>
                    <a:pt x="919640" y="761785"/>
                  </a:lnTo>
                  <a:lnTo>
                    <a:pt x="893984" y="798854"/>
                  </a:lnTo>
                  <a:lnTo>
                    <a:pt x="865162" y="833383"/>
                  </a:lnTo>
                  <a:lnTo>
                    <a:pt x="833383" y="865162"/>
                  </a:lnTo>
                  <a:lnTo>
                    <a:pt x="798854" y="893984"/>
                  </a:lnTo>
                  <a:lnTo>
                    <a:pt x="761785" y="919640"/>
                  </a:lnTo>
                  <a:lnTo>
                    <a:pt x="722384" y="941921"/>
                  </a:lnTo>
                  <a:lnTo>
                    <a:pt x="680860" y="960619"/>
                  </a:lnTo>
                  <a:lnTo>
                    <a:pt x="637421" y="975524"/>
                  </a:lnTo>
                  <a:lnTo>
                    <a:pt x="592276" y="986429"/>
                  </a:lnTo>
                  <a:lnTo>
                    <a:pt x="545633" y="993125"/>
                  </a:lnTo>
                  <a:lnTo>
                    <a:pt x="497702" y="995404"/>
                  </a:lnTo>
                  <a:lnTo>
                    <a:pt x="449770" y="993125"/>
                  </a:lnTo>
                  <a:lnTo>
                    <a:pt x="403127" y="986429"/>
                  </a:lnTo>
                  <a:lnTo>
                    <a:pt x="357982" y="975524"/>
                  </a:lnTo>
                  <a:lnTo>
                    <a:pt x="314543" y="960619"/>
                  </a:lnTo>
                  <a:lnTo>
                    <a:pt x="273019" y="941921"/>
                  </a:lnTo>
                  <a:lnTo>
                    <a:pt x="233618" y="919640"/>
                  </a:lnTo>
                  <a:lnTo>
                    <a:pt x="196549" y="893984"/>
                  </a:lnTo>
                  <a:lnTo>
                    <a:pt x="162020" y="865162"/>
                  </a:lnTo>
                  <a:lnTo>
                    <a:pt x="130241" y="833383"/>
                  </a:lnTo>
                  <a:lnTo>
                    <a:pt x="101419" y="798854"/>
                  </a:lnTo>
                  <a:lnTo>
                    <a:pt x="75763" y="761785"/>
                  </a:lnTo>
                  <a:lnTo>
                    <a:pt x="53482" y="722384"/>
                  </a:lnTo>
                  <a:lnTo>
                    <a:pt x="34785" y="680860"/>
                  </a:lnTo>
                  <a:lnTo>
                    <a:pt x="19879" y="637421"/>
                  </a:lnTo>
                  <a:lnTo>
                    <a:pt x="8974" y="592276"/>
                  </a:lnTo>
                  <a:lnTo>
                    <a:pt x="2278" y="545633"/>
                  </a:lnTo>
                  <a:lnTo>
                    <a:pt x="0" y="497702"/>
                  </a:lnTo>
                  <a:lnTo>
                    <a:pt x="2278" y="449770"/>
                  </a:lnTo>
                  <a:lnTo>
                    <a:pt x="8974" y="403127"/>
                  </a:lnTo>
                  <a:lnTo>
                    <a:pt x="19879" y="357982"/>
                  </a:lnTo>
                  <a:lnTo>
                    <a:pt x="34785" y="314543"/>
                  </a:lnTo>
                  <a:lnTo>
                    <a:pt x="53482" y="273019"/>
                  </a:lnTo>
                  <a:lnTo>
                    <a:pt x="75763" y="233618"/>
                  </a:lnTo>
                  <a:lnTo>
                    <a:pt x="101419" y="196549"/>
                  </a:lnTo>
                  <a:lnTo>
                    <a:pt x="130241" y="162020"/>
                  </a:lnTo>
                  <a:lnTo>
                    <a:pt x="162020" y="130241"/>
                  </a:lnTo>
                  <a:lnTo>
                    <a:pt x="196549" y="101419"/>
                  </a:lnTo>
                  <a:lnTo>
                    <a:pt x="233618" y="75763"/>
                  </a:lnTo>
                  <a:lnTo>
                    <a:pt x="273019" y="53482"/>
                  </a:lnTo>
                  <a:lnTo>
                    <a:pt x="314543" y="34785"/>
                  </a:lnTo>
                  <a:lnTo>
                    <a:pt x="357982" y="19879"/>
                  </a:lnTo>
                  <a:lnTo>
                    <a:pt x="403127" y="8974"/>
                  </a:lnTo>
                  <a:lnTo>
                    <a:pt x="449770" y="2278"/>
                  </a:lnTo>
                  <a:lnTo>
                    <a:pt x="497702" y="0"/>
                  </a:lnTo>
                  <a:lnTo>
                    <a:pt x="545633" y="2278"/>
                  </a:lnTo>
                  <a:lnTo>
                    <a:pt x="592276" y="8974"/>
                  </a:lnTo>
                  <a:lnTo>
                    <a:pt x="637421" y="19879"/>
                  </a:lnTo>
                  <a:lnTo>
                    <a:pt x="680860" y="34785"/>
                  </a:lnTo>
                  <a:lnTo>
                    <a:pt x="722384" y="53482"/>
                  </a:lnTo>
                  <a:lnTo>
                    <a:pt x="761785" y="75763"/>
                  </a:lnTo>
                  <a:lnTo>
                    <a:pt x="798854" y="101419"/>
                  </a:lnTo>
                  <a:lnTo>
                    <a:pt x="833383" y="130241"/>
                  </a:lnTo>
                  <a:lnTo>
                    <a:pt x="865162" y="162020"/>
                  </a:lnTo>
                  <a:lnTo>
                    <a:pt x="893984" y="196549"/>
                  </a:lnTo>
                  <a:lnTo>
                    <a:pt x="919640" y="233618"/>
                  </a:lnTo>
                  <a:lnTo>
                    <a:pt x="941921" y="273019"/>
                  </a:lnTo>
                  <a:lnTo>
                    <a:pt x="960619" y="314543"/>
                  </a:lnTo>
                  <a:lnTo>
                    <a:pt x="975524" y="357982"/>
                  </a:lnTo>
                  <a:lnTo>
                    <a:pt x="986429" y="403127"/>
                  </a:lnTo>
                  <a:lnTo>
                    <a:pt x="993125" y="449770"/>
                  </a:lnTo>
                  <a:lnTo>
                    <a:pt x="995404" y="497702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9"/>
            <p:cNvSpPr/>
            <p:nvPr/>
          </p:nvSpPr>
          <p:spPr>
            <a:xfrm>
              <a:off x="1852726" y="2428690"/>
              <a:ext cx="340360" cy="332105"/>
            </a:xfrm>
            <a:custGeom>
              <a:rect b="b" l="l" r="r" t="t"/>
              <a:pathLst>
                <a:path extrusionOk="0" h="332105" w="340360">
                  <a:moveTo>
                    <a:pt x="56489" y="133096"/>
                  </a:moveTo>
                  <a:lnTo>
                    <a:pt x="0" y="133096"/>
                  </a:lnTo>
                  <a:lnTo>
                    <a:pt x="0" y="198869"/>
                  </a:lnTo>
                  <a:lnTo>
                    <a:pt x="56489" y="198869"/>
                  </a:lnTo>
                  <a:lnTo>
                    <a:pt x="56489" y="133096"/>
                  </a:lnTo>
                  <a:close/>
                </a:path>
                <a:path extrusionOk="0" h="332105" w="340360">
                  <a:moveTo>
                    <a:pt x="153885" y="266204"/>
                  </a:moveTo>
                  <a:lnTo>
                    <a:pt x="0" y="266204"/>
                  </a:lnTo>
                  <a:lnTo>
                    <a:pt x="0" y="331978"/>
                  </a:lnTo>
                  <a:lnTo>
                    <a:pt x="153885" y="331978"/>
                  </a:lnTo>
                  <a:lnTo>
                    <a:pt x="153885" y="266204"/>
                  </a:lnTo>
                  <a:close/>
                </a:path>
                <a:path extrusionOk="0" h="332105" w="340360">
                  <a:moveTo>
                    <a:pt x="153885" y="0"/>
                  </a:moveTo>
                  <a:lnTo>
                    <a:pt x="0" y="0"/>
                  </a:lnTo>
                  <a:lnTo>
                    <a:pt x="0" y="65760"/>
                  </a:lnTo>
                  <a:lnTo>
                    <a:pt x="153885" y="65760"/>
                  </a:lnTo>
                  <a:lnTo>
                    <a:pt x="153885" y="0"/>
                  </a:lnTo>
                  <a:close/>
                </a:path>
                <a:path extrusionOk="0" h="332105" w="340360">
                  <a:moveTo>
                    <a:pt x="254038" y="133096"/>
                  </a:moveTo>
                  <a:lnTo>
                    <a:pt x="88531" y="133096"/>
                  </a:lnTo>
                  <a:lnTo>
                    <a:pt x="88531" y="198869"/>
                  </a:lnTo>
                  <a:lnTo>
                    <a:pt x="254038" y="198869"/>
                  </a:lnTo>
                  <a:lnTo>
                    <a:pt x="254038" y="133096"/>
                  </a:lnTo>
                  <a:close/>
                </a:path>
                <a:path extrusionOk="0" h="332105" w="340360">
                  <a:moveTo>
                    <a:pt x="339826" y="266204"/>
                  </a:moveTo>
                  <a:lnTo>
                    <a:pt x="185940" y="266204"/>
                  </a:lnTo>
                  <a:lnTo>
                    <a:pt x="185940" y="331978"/>
                  </a:lnTo>
                  <a:lnTo>
                    <a:pt x="339826" y="331978"/>
                  </a:lnTo>
                  <a:lnTo>
                    <a:pt x="339826" y="266204"/>
                  </a:lnTo>
                  <a:close/>
                </a:path>
                <a:path extrusionOk="0" h="332105" w="340360">
                  <a:moveTo>
                    <a:pt x="339826" y="133096"/>
                  </a:moveTo>
                  <a:lnTo>
                    <a:pt x="286080" y="133096"/>
                  </a:lnTo>
                  <a:lnTo>
                    <a:pt x="286080" y="198869"/>
                  </a:lnTo>
                  <a:lnTo>
                    <a:pt x="339826" y="198869"/>
                  </a:lnTo>
                  <a:lnTo>
                    <a:pt x="339826" y="133096"/>
                  </a:lnTo>
                  <a:close/>
                </a:path>
                <a:path extrusionOk="0" h="332105" w="340360">
                  <a:moveTo>
                    <a:pt x="339826" y="0"/>
                  </a:moveTo>
                  <a:lnTo>
                    <a:pt x="185940" y="0"/>
                  </a:lnTo>
                  <a:lnTo>
                    <a:pt x="185940" y="65760"/>
                  </a:lnTo>
                  <a:lnTo>
                    <a:pt x="339826" y="65760"/>
                  </a:lnTo>
                  <a:lnTo>
                    <a:pt x="339826" y="0"/>
                  </a:lnTo>
                  <a:close/>
                </a:path>
              </a:pathLst>
            </a:custGeom>
            <a:solidFill>
              <a:srgbClr val="08052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5" name="Google Shape;445;p9"/>
          <p:cNvSpPr/>
          <p:nvPr/>
        </p:nvSpPr>
        <p:spPr>
          <a:xfrm>
            <a:off x="704063" y="152400"/>
            <a:ext cx="0" cy="5139687"/>
          </a:xfrm>
          <a:custGeom>
            <a:rect b="b" l="l" r="r" t="t"/>
            <a:pathLst>
              <a:path extrusionOk="0" h="11296015" w="120000">
                <a:moveTo>
                  <a:pt x="0" y="0"/>
                </a:moveTo>
                <a:lnTo>
                  <a:pt x="0" y="11295917"/>
                </a:lnTo>
              </a:path>
            </a:pathLst>
          </a:custGeom>
          <a:noFill/>
          <a:ln cap="flat" cmpd="sng" w="9525">
            <a:solidFill>
              <a:srgbClr val="7473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6" name="Google Shape;446;p9" title="04.png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5200" y="90225"/>
            <a:ext cx="444625" cy="48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3ec02116661_0_116"/>
          <p:cNvSpPr/>
          <p:nvPr/>
        </p:nvSpPr>
        <p:spPr>
          <a:xfrm>
            <a:off x="787125" y="2035209"/>
            <a:ext cx="1882800" cy="10962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E5B71">
                  <a:alpha val="30196"/>
                </a:srgbClr>
              </a:gs>
              <a:gs pos="20000">
                <a:srgbClr val="DBDBDB">
                  <a:alpha val="30196"/>
                </a:srgbClr>
              </a:gs>
              <a:gs pos="46000">
                <a:srgbClr val="0B072A">
                  <a:alpha val="50196"/>
                </a:srgbClr>
              </a:gs>
              <a:gs pos="71000">
                <a:srgbClr val="DBDBDB">
                  <a:alpha val="30196"/>
                </a:srgbClr>
              </a:gs>
              <a:gs pos="100000">
                <a:srgbClr val="5E5B71">
                  <a:alpha val="30196"/>
                </a:srgbClr>
              </a:gs>
            </a:gsLst>
            <a:lin ang="2698631" scaled="0"/>
          </a:gradFill>
          <a:ln cap="flat" cmpd="sng" w="9525">
            <a:solidFill>
              <a:srgbClr val="5E5B7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g3ec02116661_0_116"/>
          <p:cNvSpPr/>
          <p:nvPr/>
        </p:nvSpPr>
        <p:spPr>
          <a:xfrm>
            <a:off x="2961029" y="2035209"/>
            <a:ext cx="2896500" cy="10962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E5B71">
                  <a:alpha val="30196"/>
                </a:srgbClr>
              </a:gs>
              <a:gs pos="20000">
                <a:srgbClr val="DBDBDB">
                  <a:alpha val="30196"/>
                </a:srgbClr>
              </a:gs>
              <a:gs pos="46000">
                <a:srgbClr val="0B072A">
                  <a:alpha val="50196"/>
                </a:srgbClr>
              </a:gs>
              <a:gs pos="71000">
                <a:srgbClr val="DBDBDB">
                  <a:alpha val="30196"/>
                </a:srgbClr>
              </a:gs>
              <a:gs pos="100000">
                <a:srgbClr val="5E5B71">
                  <a:alpha val="30196"/>
                </a:srgbClr>
              </a:gs>
            </a:gsLst>
            <a:lin ang="2698631" scaled="0"/>
          </a:gradFill>
          <a:ln cap="flat" cmpd="sng" w="9525">
            <a:solidFill>
              <a:srgbClr val="5E5B7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g3ec02116661_0_116"/>
          <p:cNvSpPr/>
          <p:nvPr/>
        </p:nvSpPr>
        <p:spPr>
          <a:xfrm>
            <a:off x="6109378" y="2035209"/>
            <a:ext cx="2658000" cy="10962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E5B71">
                  <a:alpha val="30196"/>
                </a:srgbClr>
              </a:gs>
              <a:gs pos="20000">
                <a:srgbClr val="DBDBDB">
                  <a:alpha val="30196"/>
                </a:srgbClr>
              </a:gs>
              <a:gs pos="46000">
                <a:srgbClr val="0B072A">
                  <a:alpha val="50196"/>
                </a:srgbClr>
              </a:gs>
              <a:gs pos="71000">
                <a:srgbClr val="DBDBDB">
                  <a:alpha val="30196"/>
                </a:srgbClr>
              </a:gs>
              <a:gs pos="100000">
                <a:srgbClr val="5E5B71">
                  <a:alpha val="30196"/>
                </a:srgbClr>
              </a:gs>
            </a:gsLst>
            <a:lin ang="2698631" scaled="0"/>
          </a:gradFill>
          <a:ln cap="flat" cmpd="sng" w="9525">
            <a:solidFill>
              <a:srgbClr val="5E5B7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g3ec02116661_0_116"/>
          <p:cNvSpPr txBox="1"/>
          <p:nvPr/>
        </p:nvSpPr>
        <p:spPr>
          <a:xfrm>
            <a:off x="1051955" y="3295759"/>
            <a:ext cx="1617900" cy="1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7075">
            <a:spAutoFit/>
          </a:bodyPr>
          <a:lstStyle/>
          <a:p>
            <a:pPr indent="0" lvl="0" marL="0" marR="0" rtl="0" algn="l">
              <a:lnSpc>
                <a:spcPct val="1353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pt-BR" sz="800">
                <a:solidFill>
                  <a:srgbClr val="D3D3D3"/>
                </a:solidFill>
                <a:latin typeface="Roboto Light"/>
                <a:ea typeface="Roboto Light"/>
                <a:cs typeface="Roboto Light"/>
                <a:sym typeface="Roboto Light"/>
              </a:rPr>
              <a:t>mais rápido por ciclo</a:t>
            </a:r>
            <a:endParaRPr b="0" i="0" sz="800" u="none" cap="none" strike="noStrike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55" name="Google Shape;455;g3ec02116661_0_116"/>
          <p:cNvSpPr txBox="1"/>
          <p:nvPr/>
        </p:nvSpPr>
        <p:spPr>
          <a:xfrm>
            <a:off x="3323277" y="2210559"/>
            <a:ext cx="2172000" cy="74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6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Arial"/>
              <a:buNone/>
            </a:pPr>
            <a:r>
              <a:rPr lang="pt-BR" sz="4800">
                <a:solidFill>
                  <a:srgbClr val="00A44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2.500</a:t>
            </a:r>
            <a:r>
              <a:rPr lang="pt-BR" sz="3000">
                <a:solidFill>
                  <a:srgbClr val="00A44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hr</a:t>
            </a:r>
            <a:endParaRPr b="0" i="0" sz="800" u="none" cap="none" strike="noStrike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56" name="Google Shape;456;g3ec02116661_0_116"/>
          <p:cNvSpPr txBox="1"/>
          <p:nvPr/>
        </p:nvSpPr>
        <p:spPr>
          <a:xfrm>
            <a:off x="6310367" y="2104859"/>
            <a:ext cx="2362800" cy="13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6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Arial"/>
              <a:buNone/>
            </a:pPr>
            <a:r>
              <a:rPr lang="pt-BR" sz="3000">
                <a:solidFill>
                  <a:srgbClr val="00A44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R$</a:t>
            </a:r>
            <a:r>
              <a:rPr lang="pt-BR" sz="5800">
                <a:solidFill>
                  <a:srgbClr val="00A44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840</a:t>
            </a:r>
            <a:r>
              <a:rPr lang="pt-BR" sz="3000">
                <a:solidFill>
                  <a:srgbClr val="00A44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k</a:t>
            </a:r>
            <a:endParaRPr b="0" i="0" sz="5800" u="none" cap="none" strike="noStrike">
              <a:solidFill>
                <a:srgbClr val="000000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marR="342900" rtl="0" algn="l">
              <a:lnSpc>
                <a:spcPct val="135300"/>
              </a:lnSpc>
              <a:spcBef>
                <a:spcPts val="27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descr="$PPTXTitle" id="457" name="Google Shape;457;g3ec02116661_0_116"/>
          <p:cNvSpPr txBox="1"/>
          <p:nvPr>
            <p:ph type="title"/>
          </p:nvPr>
        </p:nvSpPr>
        <p:spPr>
          <a:xfrm>
            <a:off x="1037278" y="2104859"/>
            <a:ext cx="1844400" cy="8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65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b="0" lang="pt-BR" sz="5800">
                <a:solidFill>
                  <a:srgbClr val="00A44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70</a:t>
            </a:r>
            <a:r>
              <a:rPr b="0" lang="pt-BR" sz="3000">
                <a:solidFill>
                  <a:srgbClr val="00A44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x</a:t>
            </a:r>
            <a:endParaRPr sz="5800"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grpSp>
        <p:nvGrpSpPr>
          <p:cNvPr id="458" name="Google Shape;458;g3ec02116661_0_116"/>
          <p:cNvGrpSpPr/>
          <p:nvPr/>
        </p:nvGrpSpPr>
        <p:grpSpPr>
          <a:xfrm>
            <a:off x="162710" y="4708517"/>
            <a:ext cx="229594" cy="229594"/>
            <a:chOff x="357763" y="10352950"/>
            <a:chExt cx="504825" cy="504825"/>
          </a:xfrm>
        </p:grpSpPr>
        <p:sp>
          <p:nvSpPr>
            <p:cNvPr id="459" name="Google Shape;459;g3ec02116661_0_116"/>
            <p:cNvSpPr/>
            <p:nvPr/>
          </p:nvSpPr>
          <p:spPr>
            <a:xfrm>
              <a:off x="357763" y="10352950"/>
              <a:ext cx="504825" cy="504825"/>
            </a:xfrm>
            <a:custGeom>
              <a:rect b="b" l="l" r="r" t="t"/>
              <a:pathLst>
                <a:path extrusionOk="0" h="504825" w="504825">
                  <a:moveTo>
                    <a:pt x="252117" y="0"/>
                  </a:moveTo>
                  <a:lnTo>
                    <a:pt x="206799" y="4061"/>
                  </a:lnTo>
                  <a:lnTo>
                    <a:pt x="164145" y="15771"/>
                  </a:lnTo>
                  <a:lnTo>
                    <a:pt x="124868" y="34418"/>
                  </a:lnTo>
                  <a:lnTo>
                    <a:pt x="89681" y="59290"/>
                  </a:lnTo>
                  <a:lnTo>
                    <a:pt x="59294" y="89675"/>
                  </a:lnTo>
                  <a:lnTo>
                    <a:pt x="34421" y="124861"/>
                  </a:lnTo>
                  <a:lnTo>
                    <a:pt x="15773" y="164136"/>
                  </a:lnTo>
                  <a:lnTo>
                    <a:pt x="4061" y="206789"/>
                  </a:lnTo>
                  <a:lnTo>
                    <a:pt x="0" y="252107"/>
                  </a:lnTo>
                  <a:lnTo>
                    <a:pt x="4061" y="297425"/>
                  </a:lnTo>
                  <a:lnTo>
                    <a:pt x="15773" y="340078"/>
                  </a:lnTo>
                  <a:lnTo>
                    <a:pt x="34421" y="379353"/>
                  </a:lnTo>
                  <a:lnTo>
                    <a:pt x="59294" y="414539"/>
                  </a:lnTo>
                  <a:lnTo>
                    <a:pt x="89681" y="444924"/>
                  </a:lnTo>
                  <a:lnTo>
                    <a:pt x="124868" y="469796"/>
                  </a:lnTo>
                  <a:lnTo>
                    <a:pt x="164145" y="488443"/>
                  </a:lnTo>
                  <a:lnTo>
                    <a:pt x="206799" y="500153"/>
                  </a:lnTo>
                  <a:lnTo>
                    <a:pt x="252117" y="504215"/>
                  </a:lnTo>
                  <a:lnTo>
                    <a:pt x="297433" y="500153"/>
                  </a:lnTo>
                  <a:lnTo>
                    <a:pt x="340084" y="488443"/>
                  </a:lnTo>
                  <a:lnTo>
                    <a:pt x="379359" y="469796"/>
                  </a:lnTo>
                  <a:lnTo>
                    <a:pt x="414546" y="444924"/>
                  </a:lnTo>
                  <a:lnTo>
                    <a:pt x="444931" y="414539"/>
                  </a:lnTo>
                  <a:lnTo>
                    <a:pt x="469804" y="379353"/>
                  </a:lnTo>
                  <a:lnTo>
                    <a:pt x="488452" y="340078"/>
                  </a:lnTo>
                  <a:lnTo>
                    <a:pt x="500163" y="297425"/>
                  </a:lnTo>
                  <a:lnTo>
                    <a:pt x="504225" y="252107"/>
                  </a:lnTo>
                  <a:lnTo>
                    <a:pt x="500163" y="206789"/>
                  </a:lnTo>
                  <a:lnTo>
                    <a:pt x="488452" y="164136"/>
                  </a:lnTo>
                  <a:lnTo>
                    <a:pt x="469804" y="124861"/>
                  </a:lnTo>
                  <a:lnTo>
                    <a:pt x="444931" y="89675"/>
                  </a:lnTo>
                  <a:lnTo>
                    <a:pt x="414546" y="59290"/>
                  </a:lnTo>
                  <a:lnTo>
                    <a:pt x="379359" y="34418"/>
                  </a:lnTo>
                  <a:lnTo>
                    <a:pt x="340084" y="15771"/>
                  </a:lnTo>
                  <a:lnTo>
                    <a:pt x="297433" y="4061"/>
                  </a:lnTo>
                  <a:lnTo>
                    <a:pt x="252117" y="0"/>
                  </a:lnTo>
                  <a:close/>
                </a:path>
              </a:pathLst>
            </a:custGeom>
            <a:solidFill>
              <a:srgbClr val="1F8067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g3ec02116661_0_116"/>
            <p:cNvSpPr/>
            <p:nvPr/>
          </p:nvSpPr>
          <p:spPr>
            <a:xfrm>
              <a:off x="357763" y="10352950"/>
              <a:ext cx="504825" cy="504825"/>
            </a:xfrm>
            <a:custGeom>
              <a:rect b="b" l="l" r="r" t="t"/>
              <a:pathLst>
                <a:path extrusionOk="0" h="504825" w="504825">
                  <a:moveTo>
                    <a:pt x="504225" y="252107"/>
                  </a:moveTo>
                  <a:lnTo>
                    <a:pt x="500163" y="297425"/>
                  </a:lnTo>
                  <a:lnTo>
                    <a:pt x="488452" y="340078"/>
                  </a:lnTo>
                  <a:lnTo>
                    <a:pt x="469804" y="379353"/>
                  </a:lnTo>
                  <a:lnTo>
                    <a:pt x="444931" y="414539"/>
                  </a:lnTo>
                  <a:lnTo>
                    <a:pt x="414546" y="444924"/>
                  </a:lnTo>
                  <a:lnTo>
                    <a:pt x="379359" y="469796"/>
                  </a:lnTo>
                  <a:lnTo>
                    <a:pt x="340084" y="488443"/>
                  </a:lnTo>
                  <a:lnTo>
                    <a:pt x="297433" y="500153"/>
                  </a:lnTo>
                  <a:lnTo>
                    <a:pt x="252117" y="504215"/>
                  </a:lnTo>
                  <a:lnTo>
                    <a:pt x="206799" y="500153"/>
                  </a:lnTo>
                  <a:lnTo>
                    <a:pt x="164145" y="488443"/>
                  </a:lnTo>
                  <a:lnTo>
                    <a:pt x="124868" y="469796"/>
                  </a:lnTo>
                  <a:lnTo>
                    <a:pt x="89681" y="444924"/>
                  </a:lnTo>
                  <a:lnTo>
                    <a:pt x="59294" y="414539"/>
                  </a:lnTo>
                  <a:lnTo>
                    <a:pt x="34421" y="379353"/>
                  </a:lnTo>
                  <a:lnTo>
                    <a:pt x="15773" y="340078"/>
                  </a:lnTo>
                  <a:lnTo>
                    <a:pt x="4061" y="297425"/>
                  </a:lnTo>
                  <a:lnTo>
                    <a:pt x="0" y="252107"/>
                  </a:lnTo>
                  <a:lnTo>
                    <a:pt x="4061" y="206789"/>
                  </a:lnTo>
                  <a:lnTo>
                    <a:pt x="15773" y="164136"/>
                  </a:lnTo>
                  <a:lnTo>
                    <a:pt x="34421" y="124861"/>
                  </a:lnTo>
                  <a:lnTo>
                    <a:pt x="59294" y="89675"/>
                  </a:lnTo>
                  <a:lnTo>
                    <a:pt x="89681" y="59290"/>
                  </a:lnTo>
                  <a:lnTo>
                    <a:pt x="124868" y="34418"/>
                  </a:lnTo>
                  <a:lnTo>
                    <a:pt x="164145" y="15771"/>
                  </a:lnTo>
                  <a:lnTo>
                    <a:pt x="206799" y="4061"/>
                  </a:lnTo>
                  <a:lnTo>
                    <a:pt x="252117" y="0"/>
                  </a:lnTo>
                  <a:lnTo>
                    <a:pt x="297433" y="4061"/>
                  </a:lnTo>
                  <a:lnTo>
                    <a:pt x="340084" y="15771"/>
                  </a:lnTo>
                  <a:lnTo>
                    <a:pt x="379359" y="34418"/>
                  </a:lnTo>
                  <a:lnTo>
                    <a:pt x="414546" y="59290"/>
                  </a:lnTo>
                  <a:lnTo>
                    <a:pt x="444931" y="89675"/>
                  </a:lnTo>
                  <a:lnTo>
                    <a:pt x="469804" y="124861"/>
                  </a:lnTo>
                  <a:lnTo>
                    <a:pt x="488452" y="164136"/>
                  </a:lnTo>
                  <a:lnTo>
                    <a:pt x="500163" y="206789"/>
                  </a:lnTo>
                  <a:lnTo>
                    <a:pt x="504225" y="252107"/>
                  </a:lnTo>
                  <a:close/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g3ec02116661_0_116"/>
            <p:cNvSpPr/>
            <p:nvPr/>
          </p:nvSpPr>
          <p:spPr>
            <a:xfrm>
              <a:off x="442304" y="10496223"/>
              <a:ext cx="335280" cy="217804"/>
            </a:xfrm>
            <a:custGeom>
              <a:rect b="b" l="l" r="r" t="t"/>
              <a:pathLst>
                <a:path extrusionOk="0" h="217804" w="335280">
                  <a:moveTo>
                    <a:pt x="335141" y="119577"/>
                  </a:moveTo>
                  <a:lnTo>
                    <a:pt x="270002" y="119577"/>
                  </a:lnTo>
                  <a:lnTo>
                    <a:pt x="204412" y="185104"/>
                  </a:lnTo>
                  <a:lnTo>
                    <a:pt x="236935" y="217668"/>
                  </a:lnTo>
                  <a:lnTo>
                    <a:pt x="335141" y="119577"/>
                  </a:lnTo>
                  <a:close/>
                </a:path>
                <a:path extrusionOk="0" h="217804" w="335280">
                  <a:moveTo>
                    <a:pt x="247929" y="0"/>
                  </a:moveTo>
                  <a:lnTo>
                    <a:pt x="213710" y="30721"/>
                  </a:lnTo>
                  <a:lnTo>
                    <a:pt x="273331" y="97169"/>
                  </a:lnTo>
                  <a:lnTo>
                    <a:pt x="335141" y="97169"/>
                  </a:lnTo>
                  <a:lnTo>
                    <a:pt x="247929" y="0"/>
                  </a:lnTo>
                  <a:close/>
                </a:path>
                <a:path extrusionOk="0" h="217804" w="335280">
                  <a:moveTo>
                    <a:pt x="65139" y="119577"/>
                  </a:moveTo>
                  <a:lnTo>
                    <a:pt x="0" y="119577"/>
                  </a:lnTo>
                  <a:lnTo>
                    <a:pt x="98206" y="217668"/>
                  </a:lnTo>
                  <a:lnTo>
                    <a:pt x="130729" y="185104"/>
                  </a:lnTo>
                  <a:lnTo>
                    <a:pt x="65139" y="119577"/>
                  </a:lnTo>
                  <a:close/>
                </a:path>
                <a:path extrusionOk="0" h="217804" w="335280">
                  <a:moveTo>
                    <a:pt x="87222" y="0"/>
                  </a:moveTo>
                  <a:lnTo>
                    <a:pt x="0" y="97169"/>
                  </a:lnTo>
                  <a:lnTo>
                    <a:pt x="61809" y="97169"/>
                  </a:lnTo>
                  <a:lnTo>
                    <a:pt x="121441" y="30721"/>
                  </a:lnTo>
                  <a:lnTo>
                    <a:pt x="87222" y="0"/>
                  </a:lnTo>
                  <a:close/>
                </a:path>
              </a:pathLst>
            </a:custGeom>
            <a:solidFill>
              <a:srgbClr val="08052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2" name="Google Shape;462;g3ec02116661_0_116"/>
          <p:cNvSpPr/>
          <p:nvPr/>
        </p:nvSpPr>
        <p:spPr>
          <a:xfrm>
            <a:off x="551663" y="0"/>
            <a:ext cx="0" cy="5139687"/>
          </a:xfrm>
          <a:custGeom>
            <a:rect b="b" l="l" r="r" t="t"/>
            <a:pathLst>
              <a:path extrusionOk="0" h="11296015" w="120000">
                <a:moveTo>
                  <a:pt x="0" y="0"/>
                </a:moveTo>
                <a:lnTo>
                  <a:pt x="0" y="11295917"/>
                </a:lnTo>
              </a:path>
            </a:pathLst>
          </a:custGeom>
          <a:noFill/>
          <a:ln cap="flat" cmpd="sng" w="9525">
            <a:solidFill>
              <a:srgbClr val="7473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3" name="Google Shape;463;g3ec02116661_0_116" title="04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200" y="90225"/>
            <a:ext cx="444625" cy="489900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g3ec02116661_0_116"/>
          <p:cNvSpPr/>
          <p:nvPr/>
        </p:nvSpPr>
        <p:spPr>
          <a:xfrm>
            <a:off x="914425" y="200375"/>
            <a:ext cx="6035400" cy="6390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E5B71">
                  <a:alpha val="30196"/>
                </a:srgbClr>
              </a:gs>
              <a:gs pos="20000">
                <a:srgbClr val="DBDBDB">
                  <a:alpha val="30196"/>
                </a:srgbClr>
              </a:gs>
              <a:gs pos="46000">
                <a:srgbClr val="0B072A">
                  <a:alpha val="50196"/>
                </a:srgbClr>
              </a:gs>
              <a:gs pos="71000">
                <a:srgbClr val="DBDBDB">
                  <a:alpha val="30196"/>
                </a:srgbClr>
              </a:gs>
              <a:gs pos="100000">
                <a:srgbClr val="5E5B71">
                  <a:alpha val="30196"/>
                </a:srgbClr>
              </a:gs>
            </a:gsLst>
            <a:lin ang="2698631" scaled="0"/>
          </a:gradFill>
          <a:ln cap="flat" cmpd="sng" w="9525">
            <a:solidFill>
              <a:srgbClr val="5E5B7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g3ec02116661_0_116"/>
          <p:cNvSpPr txBox="1"/>
          <p:nvPr>
            <p:ph type="title"/>
          </p:nvPr>
        </p:nvSpPr>
        <p:spPr>
          <a:xfrm>
            <a:off x="1736625" y="353125"/>
            <a:ext cx="4779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115800">
            <a:noAutofit/>
          </a:bodyPr>
          <a:lstStyle/>
          <a:p>
            <a:pPr indent="0" lvl="0" marL="0" marR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0" lang="pt-BR" sz="1800">
                <a:solidFill>
                  <a:schemeClr val="lt1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rPr>
              <a:t>Dados da POC</a:t>
            </a:r>
            <a:endParaRPr b="0" i="1" sz="1800" u="none" cap="none" strike="noStrike">
              <a:solidFill>
                <a:schemeClr val="lt1"/>
              </a:solidFill>
              <a:latin typeface="Plus Jakarta Sans Medium"/>
              <a:ea typeface="Plus Jakarta Sans Medium"/>
              <a:cs typeface="Plus Jakarta Sans Medium"/>
              <a:sym typeface="Plus Jakarta Sans Medium"/>
            </a:endParaRPr>
          </a:p>
        </p:txBody>
      </p:sp>
      <p:pic>
        <p:nvPicPr>
          <p:cNvPr id="466" name="Google Shape;466;g3ec02116661_0_1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1025" y="306025"/>
            <a:ext cx="427448" cy="427698"/>
          </a:xfrm>
          <a:prstGeom prst="rect">
            <a:avLst/>
          </a:prstGeom>
          <a:noFill/>
          <a:ln>
            <a:noFill/>
          </a:ln>
        </p:spPr>
      </p:pic>
      <p:sp>
        <p:nvSpPr>
          <p:cNvPr id="467" name="Google Shape;467;g3ec02116661_0_116"/>
          <p:cNvSpPr txBox="1"/>
          <p:nvPr/>
        </p:nvSpPr>
        <p:spPr>
          <a:xfrm>
            <a:off x="3323271" y="3295759"/>
            <a:ext cx="1617900" cy="1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7075">
            <a:spAutoFit/>
          </a:bodyPr>
          <a:lstStyle/>
          <a:p>
            <a:pPr indent="0" lvl="0" marL="0" marR="0" rtl="0" algn="l">
              <a:lnSpc>
                <a:spcPct val="1353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pt-BR" sz="800">
                <a:solidFill>
                  <a:srgbClr val="D3D3D3"/>
                </a:solidFill>
                <a:latin typeface="Roboto Light"/>
                <a:ea typeface="Roboto Light"/>
                <a:cs typeface="Roboto Light"/>
                <a:sym typeface="Roboto Light"/>
              </a:rPr>
              <a:t>economizadas por mês</a:t>
            </a:r>
            <a:endParaRPr b="0" i="0" sz="800" u="none" cap="none" strike="noStrike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68" name="Google Shape;468;g3ec02116661_0_116"/>
          <p:cNvSpPr txBox="1"/>
          <p:nvPr/>
        </p:nvSpPr>
        <p:spPr>
          <a:xfrm>
            <a:off x="6404421" y="3295759"/>
            <a:ext cx="1617900" cy="1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7075">
            <a:spAutoFit/>
          </a:bodyPr>
          <a:lstStyle/>
          <a:p>
            <a:pPr indent="0" lvl="0" marL="0" marR="0" rtl="0" algn="l">
              <a:lnSpc>
                <a:spcPct val="1353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pt-BR" sz="800">
                <a:solidFill>
                  <a:srgbClr val="D3D3D3"/>
                </a:solidFill>
                <a:latin typeface="Roboto Light"/>
                <a:ea typeface="Roboto Light"/>
                <a:cs typeface="Roboto Light"/>
                <a:sym typeface="Roboto Light"/>
              </a:rPr>
              <a:t>em eficiência operacional / ano</a:t>
            </a:r>
            <a:endParaRPr b="0" i="0" sz="800" u="none" cap="none" strike="noStrike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10"/>
          <p:cNvSpPr/>
          <p:nvPr/>
        </p:nvSpPr>
        <p:spPr>
          <a:xfrm>
            <a:off x="1673971" y="469817"/>
            <a:ext cx="7473045" cy="3884597"/>
          </a:xfrm>
          <a:custGeom>
            <a:rect b="b" l="l" r="r" t="t"/>
            <a:pathLst>
              <a:path extrusionOk="0" h="8537575" w="16424275">
                <a:moveTo>
                  <a:pt x="16423688" y="0"/>
                </a:moveTo>
                <a:lnTo>
                  <a:pt x="570715" y="0"/>
                </a:lnTo>
                <a:lnTo>
                  <a:pt x="523908" y="1891"/>
                </a:lnTo>
                <a:lnTo>
                  <a:pt x="478143" y="7469"/>
                </a:lnTo>
                <a:lnTo>
                  <a:pt x="433566" y="16586"/>
                </a:lnTo>
                <a:lnTo>
                  <a:pt x="390326" y="29095"/>
                </a:lnTo>
                <a:lnTo>
                  <a:pt x="348568" y="44850"/>
                </a:lnTo>
                <a:lnTo>
                  <a:pt x="308440" y="63702"/>
                </a:lnTo>
                <a:lnTo>
                  <a:pt x="270088" y="85507"/>
                </a:lnTo>
                <a:lnTo>
                  <a:pt x="233659" y="110115"/>
                </a:lnTo>
                <a:lnTo>
                  <a:pt x="199301" y="137382"/>
                </a:lnTo>
                <a:lnTo>
                  <a:pt x="167159" y="167159"/>
                </a:lnTo>
                <a:lnTo>
                  <a:pt x="137382" y="199301"/>
                </a:lnTo>
                <a:lnTo>
                  <a:pt x="110115" y="233659"/>
                </a:lnTo>
                <a:lnTo>
                  <a:pt x="85507" y="270088"/>
                </a:lnTo>
                <a:lnTo>
                  <a:pt x="63702" y="308440"/>
                </a:lnTo>
                <a:lnTo>
                  <a:pt x="44850" y="348568"/>
                </a:lnTo>
                <a:lnTo>
                  <a:pt x="29095" y="390326"/>
                </a:lnTo>
                <a:lnTo>
                  <a:pt x="16586" y="433566"/>
                </a:lnTo>
                <a:lnTo>
                  <a:pt x="7469" y="478143"/>
                </a:lnTo>
                <a:lnTo>
                  <a:pt x="1891" y="523908"/>
                </a:lnTo>
                <a:lnTo>
                  <a:pt x="0" y="570715"/>
                </a:lnTo>
                <a:lnTo>
                  <a:pt x="0" y="7966490"/>
                </a:lnTo>
                <a:lnTo>
                  <a:pt x="1891" y="8013297"/>
                </a:lnTo>
                <a:lnTo>
                  <a:pt x="7469" y="8059062"/>
                </a:lnTo>
                <a:lnTo>
                  <a:pt x="16586" y="8103639"/>
                </a:lnTo>
                <a:lnTo>
                  <a:pt x="29095" y="8146879"/>
                </a:lnTo>
                <a:lnTo>
                  <a:pt x="44850" y="8188637"/>
                </a:lnTo>
                <a:lnTo>
                  <a:pt x="63702" y="8228765"/>
                </a:lnTo>
                <a:lnTo>
                  <a:pt x="85507" y="8267117"/>
                </a:lnTo>
                <a:lnTo>
                  <a:pt x="110115" y="8303546"/>
                </a:lnTo>
                <a:lnTo>
                  <a:pt x="137382" y="8337904"/>
                </a:lnTo>
                <a:lnTo>
                  <a:pt x="167159" y="8370046"/>
                </a:lnTo>
                <a:lnTo>
                  <a:pt x="199301" y="8399823"/>
                </a:lnTo>
                <a:lnTo>
                  <a:pt x="233659" y="8427090"/>
                </a:lnTo>
                <a:lnTo>
                  <a:pt x="270088" y="8451699"/>
                </a:lnTo>
                <a:lnTo>
                  <a:pt x="308440" y="8473503"/>
                </a:lnTo>
                <a:lnTo>
                  <a:pt x="348568" y="8492355"/>
                </a:lnTo>
                <a:lnTo>
                  <a:pt x="390326" y="8508110"/>
                </a:lnTo>
                <a:lnTo>
                  <a:pt x="433566" y="8520619"/>
                </a:lnTo>
                <a:lnTo>
                  <a:pt x="478143" y="8529736"/>
                </a:lnTo>
                <a:lnTo>
                  <a:pt x="523908" y="8535314"/>
                </a:lnTo>
                <a:lnTo>
                  <a:pt x="570715" y="8537206"/>
                </a:lnTo>
                <a:lnTo>
                  <a:pt x="16423688" y="8537206"/>
                </a:lnTo>
                <a:lnTo>
                  <a:pt x="16423688" y="0"/>
                </a:ln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4" name="Google Shape;47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55112" y="701033"/>
            <a:ext cx="3633864" cy="3388599"/>
          </a:xfrm>
          <a:prstGeom prst="rect">
            <a:avLst/>
          </a:prstGeom>
          <a:noFill/>
          <a:ln>
            <a:noFill/>
          </a:ln>
        </p:spPr>
      </p:pic>
      <p:sp>
        <p:nvSpPr>
          <p:cNvPr id="475" name="Google Shape;475;p10"/>
          <p:cNvSpPr/>
          <p:nvPr/>
        </p:nvSpPr>
        <p:spPr>
          <a:xfrm>
            <a:off x="1462175" y="314500"/>
            <a:ext cx="4465800" cy="2006400"/>
          </a:xfrm>
          <a:prstGeom prst="roundRect">
            <a:avLst>
              <a:gd fmla="val 11465" name="adj"/>
            </a:avLst>
          </a:prstGeom>
          <a:gradFill>
            <a:gsLst>
              <a:gs pos="0">
                <a:srgbClr val="5E5B71">
                  <a:alpha val="30196"/>
                </a:srgbClr>
              </a:gs>
              <a:gs pos="20000">
                <a:srgbClr val="DBDBDB">
                  <a:alpha val="30196"/>
                </a:srgbClr>
              </a:gs>
              <a:gs pos="46000">
                <a:srgbClr val="0B072A">
                  <a:alpha val="50196"/>
                </a:srgbClr>
              </a:gs>
              <a:gs pos="71000">
                <a:srgbClr val="DBDBDB">
                  <a:alpha val="30196"/>
                </a:srgbClr>
              </a:gs>
              <a:gs pos="100000">
                <a:srgbClr val="5E5B71">
                  <a:alpha val="30196"/>
                </a:srgbClr>
              </a:gs>
            </a:gsLst>
            <a:lin ang="2698631" scaled="0"/>
          </a:gradFill>
          <a:ln cap="flat" cmpd="sng" w="9525">
            <a:solidFill>
              <a:srgbClr val="7473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" name="Google Shape;476;p10"/>
          <p:cNvSpPr/>
          <p:nvPr/>
        </p:nvSpPr>
        <p:spPr>
          <a:xfrm>
            <a:off x="551663" y="0"/>
            <a:ext cx="0" cy="5137435"/>
          </a:xfrm>
          <a:custGeom>
            <a:rect b="b" l="l" r="r" t="t"/>
            <a:pathLst>
              <a:path extrusionOk="0" h="11296015" w="120000">
                <a:moveTo>
                  <a:pt x="0" y="0"/>
                </a:moveTo>
                <a:lnTo>
                  <a:pt x="0" y="11295917"/>
                </a:lnTo>
              </a:path>
            </a:pathLst>
          </a:custGeom>
          <a:noFill/>
          <a:ln cap="flat" cmpd="sng" w="9525">
            <a:solidFill>
              <a:srgbClr val="7473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$PPTXTitle" id="477" name="Google Shape;477;p10"/>
          <p:cNvSpPr txBox="1"/>
          <p:nvPr>
            <p:ph type="title"/>
          </p:nvPr>
        </p:nvSpPr>
        <p:spPr>
          <a:xfrm>
            <a:off x="2143550" y="605100"/>
            <a:ext cx="3090300" cy="16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82225">
            <a:spAutoFit/>
          </a:bodyPr>
          <a:lstStyle/>
          <a:p>
            <a:pPr indent="0" lvl="0" marL="0" marR="25400" rtl="0" algn="l">
              <a:lnSpc>
                <a:spcPct val="775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b="0" lang="pt-BR" sz="3000">
                <a:latin typeface="Plus Jakarta Sans"/>
                <a:ea typeface="Plus Jakarta Sans"/>
                <a:cs typeface="Plus Jakarta Sans"/>
                <a:sym typeface="Plus Jakarta Sans"/>
              </a:rPr>
              <a:t>O inimigo agora </a:t>
            </a:r>
            <a:endParaRPr b="0" sz="3000"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marR="25400" rtl="0" algn="l">
              <a:lnSpc>
                <a:spcPct val="775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b="0" lang="pt-BR" sz="3000">
                <a:latin typeface="Plus Jakarta Sans"/>
                <a:ea typeface="Plus Jakarta Sans"/>
                <a:cs typeface="Plus Jakarta Sans"/>
                <a:sym typeface="Plus Jakarta Sans"/>
              </a:rPr>
              <a:t>é outro: desenvolver mais rápido</a:t>
            </a:r>
            <a:endParaRPr b="0" sz="3000"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478" name="Google Shape;478;p10"/>
          <p:cNvSpPr/>
          <p:nvPr/>
        </p:nvSpPr>
        <p:spPr>
          <a:xfrm>
            <a:off x="922941" y="894870"/>
            <a:ext cx="1057001" cy="1057001"/>
          </a:xfrm>
          <a:custGeom>
            <a:rect b="b" l="l" r="r" t="t"/>
            <a:pathLst>
              <a:path extrusionOk="0" h="2324100" w="2324100">
                <a:moveTo>
                  <a:pt x="1161996" y="0"/>
                </a:moveTo>
                <a:lnTo>
                  <a:pt x="1114098" y="969"/>
                </a:lnTo>
                <a:lnTo>
                  <a:pt x="1066694" y="3852"/>
                </a:lnTo>
                <a:lnTo>
                  <a:pt x="1019820" y="8610"/>
                </a:lnTo>
                <a:lnTo>
                  <a:pt x="973514" y="15208"/>
                </a:lnTo>
                <a:lnTo>
                  <a:pt x="927814" y="23607"/>
                </a:lnTo>
                <a:lnTo>
                  <a:pt x="882755" y="33770"/>
                </a:lnTo>
                <a:lnTo>
                  <a:pt x="838377" y="45660"/>
                </a:lnTo>
                <a:lnTo>
                  <a:pt x="794716" y="59239"/>
                </a:lnTo>
                <a:lnTo>
                  <a:pt x="751810" y="74470"/>
                </a:lnTo>
                <a:lnTo>
                  <a:pt x="709695" y="91315"/>
                </a:lnTo>
                <a:lnTo>
                  <a:pt x="668411" y="109738"/>
                </a:lnTo>
                <a:lnTo>
                  <a:pt x="627993" y="129700"/>
                </a:lnTo>
                <a:lnTo>
                  <a:pt x="588479" y="151165"/>
                </a:lnTo>
                <a:lnTo>
                  <a:pt x="549907" y="174094"/>
                </a:lnTo>
                <a:lnTo>
                  <a:pt x="512314" y="198451"/>
                </a:lnTo>
                <a:lnTo>
                  <a:pt x="475737" y="224199"/>
                </a:lnTo>
                <a:lnTo>
                  <a:pt x="440214" y="251299"/>
                </a:lnTo>
                <a:lnTo>
                  <a:pt x="405782" y="279715"/>
                </a:lnTo>
                <a:lnTo>
                  <a:pt x="372479" y="309408"/>
                </a:lnTo>
                <a:lnTo>
                  <a:pt x="340341" y="340343"/>
                </a:lnTo>
                <a:lnTo>
                  <a:pt x="309407" y="372480"/>
                </a:lnTo>
                <a:lnTo>
                  <a:pt x="279714" y="405784"/>
                </a:lnTo>
                <a:lnTo>
                  <a:pt x="251298" y="440216"/>
                </a:lnTo>
                <a:lnTo>
                  <a:pt x="224198" y="475739"/>
                </a:lnTo>
                <a:lnTo>
                  <a:pt x="198451" y="512316"/>
                </a:lnTo>
                <a:lnTo>
                  <a:pt x="174094" y="549910"/>
                </a:lnTo>
                <a:lnTo>
                  <a:pt x="151164" y="588482"/>
                </a:lnTo>
                <a:lnTo>
                  <a:pt x="129700" y="627996"/>
                </a:lnTo>
                <a:lnTo>
                  <a:pt x="109738" y="668415"/>
                </a:lnTo>
                <a:lnTo>
                  <a:pt x="91315" y="709700"/>
                </a:lnTo>
                <a:lnTo>
                  <a:pt x="74470" y="751814"/>
                </a:lnTo>
                <a:lnTo>
                  <a:pt x="59239" y="794721"/>
                </a:lnTo>
                <a:lnTo>
                  <a:pt x="45660" y="838383"/>
                </a:lnTo>
                <a:lnTo>
                  <a:pt x="33770" y="882762"/>
                </a:lnTo>
                <a:lnTo>
                  <a:pt x="23607" y="927821"/>
                </a:lnTo>
                <a:lnTo>
                  <a:pt x="15208" y="973522"/>
                </a:lnTo>
                <a:lnTo>
                  <a:pt x="8610" y="1019829"/>
                </a:lnTo>
                <a:lnTo>
                  <a:pt x="3852" y="1066703"/>
                </a:lnTo>
                <a:lnTo>
                  <a:pt x="969" y="1114108"/>
                </a:lnTo>
                <a:lnTo>
                  <a:pt x="0" y="1162006"/>
                </a:lnTo>
                <a:lnTo>
                  <a:pt x="969" y="1209904"/>
                </a:lnTo>
                <a:lnTo>
                  <a:pt x="3852" y="1257309"/>
                </a:lnTo>
                <a:lnTo>
                  <a:pt x="8610" y="1304183"/>
                </a:lnTo>
                <a:lnTo>
                  <a:pt x="15208" y="1350490"/>
                </a:lnTo>
                <a:lnTo>
                  <a:pt x="23607" y="1396191"/>
                </a:lnTo>
                <a:lnTo>
                  <a:pt x="33770" y="1441250"/>
                </a:lnTo>
                <a:lnTo>
                  <a:pt x="45660" y="1485629"/>
                </a:lnTo>
                <a:lnTo>
                  <a:pt x="59239" y="1529291"/>
                </a:lnTo>
                <a:lnTo>
                  <a:pt x="74470" y="1572198"/>
                </a:lnTo>
                <a:lnTo>
                  <a:pt x="91315" y="1614312"/>
                </a:lnTo>
                <a:lnTo>
                  <a:pt x="109738" y="1655597"/>
                </a:lnTo>
                <a:lnTo>
                  <a:pt x="129700" y="1696016"/>
                </a:lnTo>
                <a:lnTo>
                  <a:pt x="151164" y="1735530"/>
                </a:lnTo>
                <a:lnTo>
                  <a:pt x="174094" y="1774102"/>
                </a:lnTo>
                <a:lnTo>
                  <a:pt x="198451" y="1811696"/>
                </a:lnTo>
                <a:lnTo>
                  <a:pt x="224198" y="1848273"/>
                </a:lnTo>
                <a:lnTo>
                  <a:pt x="251298" y="1883796"/>
                </a:lnTo>
                <a:lnTo>
                  <a:pt x="279714" y="1918228"/>
                </a:lnTo>
                <a:lnTo>
                  <a:pt x="309407" y="1951532"/>
                </a:lnTo>
                <a:lnTo>
                  <a:pt x="340341" y="1983669"/>
                </a:lnTo>
                <a:lnTo>
                  <a:pt x="372479" y="2014604"/>
                </a:lnTo>
                <a:lnTo>
                  <a:pt x="405782" y="2044297"/>
                </a:lnTo>
                <a:lnTo>
                  <a:pt x="440214" y="2072713"/>
                </a:lnTo>
                <a:lnTo>
                  <a:pt x="475737" y="2099813"/>
                </a:lnTo>
                <a:lnTo>
                  <a:pt x="512314" y="2125561"/>
                </a:lnTo>
                <a:lnTo>
                  <a:pt x="549907" y="2149918"/>
                </a:lnTo>
                <a:lnTo>
                  <a:pt x="588479" y="2172847"/>
                </a:lnTo>
                <a:lnTo>
                  <a:pt x="627993" y="2194312"/>
                </a:lnTo>
                <a:lnTo>
                  <a:pt x="668411" y="2214274"/>
                </a:lnTo>
                <a:lnTo>
                  <a:pt x="709695" y="2232697"/>
                </a:lnTo>
                <a:lnTo>
                  <a:pt x="751810" y="2249542"/>
                </a:lnTo>
                <a:lnTo>
                  <a:pt x="794716" y="2264773"/>
                </a:lnTo>
                <a:lnTo>
                  <a:pt x="838377" y="2278352"/>
                </a:lnTo>
                <a:lnTo>
                  <a:pt x="882755" y="2290242"/>
                </a:lnTo>
                <a:lnTo>
                  <a:pt x="927814" y="2300405"/>
                </a:lnTo>
                <a:lnTo>
                  <a:pt x="973514" y="2308804"/>
                </a:lnTo>
                <a:lnTo>
                  <a:pt x="1019820" y="2315402"/>
                </a:lnTo>
                <a:lnTo>
                  <a:pt x="1066694" y="2320161"/>
                </a:lnTo>
                <a:lnTo>
                  <a:pt x="1114098" y="2323043"/>
                </a:lnTo>
                <a:lnTo>
                  <a:pt x="1161996" y="2324013"/>
                </a:lnTo>
                <a:lnTo>
                  <a:pt x="1209894" y="2323043"/>
                </a:lnTo>
                <a:lnTo>
                  <a:pt x="1257298" y="2320161"/>
                </a:lnTo>
                <a:lnTo>
                  <a:pt x="1304173" y="2315402"/>
                </a:lnTo>
                <a:lnTo>
                  <a:pt x="1350480" y="2308804"/>
                </a:lnTo>
                <a:lnTo>
                  <a:pt x="1396181" y="2300405"/>
                </a:lnTo>
                <a:lnTo>
                  <a:pt x="1441240" y="2290242"/>
                </a:lnTo>
                <a:lnTo>
                  <a:pt x="1485619" y="2278352"/>
                </a:lnTo>
                <a:lnTo>
                  <a:pt x="1529280" y="2264773"/>
                </a:lnTo>
                <a:lnTo>
                  <a:pt x="1572187" y="2249542"/>
                </a:lnTo>
                <a:lnTo>
                  <a:pt x="1614302" y="2232697"/>
                </a:lnTo>
                <a:lnTo>
                  <a:pt x="1655587" y="2214274"/>
                </a:lnTo>
                <a:lnTo>
                  <a:pt x="1696005" y="2194312"/>
                </a:lnTo>
                <a:lnTo>
                  <a:pt x="1735519" y="2172847"/>
                </a:lnTo>
                <a:lnTo>
                  <a:pt x="1774092" y="2149918"/>
                </a:lnTo>
                <a:lnTo>
                  <a:pt x="1811685" y="2125561"/>
                </a:lnTo>
                <a:lnTo>
                  <a:pt x="1848262" y="2099813"/>
                </a:lnTo>
                <a:lnTo>
                  <a:pt x="1883786" y="2072713"/>
                </a:lnTo>
                <a:lnTo>
                  <a:pt x="1918218" y="2044297"/>
                </a:lnTo>
                <a:lnTo>
                  <a:pt x="1951521" y="2014604"/>
                </a:lnTo>
                <a:lnTo>
                  <a:pt x="1983659" y="1983669"/>
                </a:lnTo>
                <a:lnTo>
                  <a:pt x="2014593" y="1951532"/>
                </a:lnTo>
                <a:lnTo>
                  <a:pt x="2044287" y="1918228"/>
                </a:lnTo>
                <a:lnTo>
                  <a:pt x="2072703" y="1883796"/>
                </a:lnTo>
                <a:lnTo>
                  <a:pt x="2099803" y="1848273"/>
                </a:lnTo>
                <a:lnTo>
                  <a:pt x="2125550" y="1811696"/>
                </a:lnTo>
                <a:lnTo>
                  <a:pt x="2149907" y="1774102"/>
                </a:lnTo>
                <a:lnTo>
                  <a:pt x="2172837" y="1735530"/>
                </a:lnTo>
                <a:lnTo>
                  <a:pt x="2194301" y="1696016"/>
                </a:lnTo>
                <a:lnTo>
                  <a:pt x="2214264" y="1655597"/>
                </a:lnTo>
                <a:lnTo>
                  <a:pt x="2232686" y="1614312"/>
                </a:lnTo>
                <a:lnTo>
                  <a:pt x="2249531" y="1572198"/>
                </a:lnTo>
                <a:lnTo>
                  <a:pt x="2264762" y="1529291"/>
                </a:lnTo>
                <a:lnTo>
                  <a:pt x="2278341" y="1485629"/>
                </a:lnTo>
                <a:lnTo>
                  <a:pt x="2290231" y="1441250"/>
                </a:lnTo>
                <a:lnTo>
                  <a:pt x="2300394" y="1396191"/>
                </a:lnTo>
                <a:lnTo>
                  <a:pt x="2308793" y="1350490"/>
                </a:lnTo>
                <a:lnTo>
                  <a:pt x="2315391" y="1304183"/>
                </a:lnTo>
                <a:lnTo>
                  <a:pt x="2320150" y="1257309"/>
                </a:lnTo>
                <a:lnTo>
                  <a:pt x="2323033" y="1209904"/>
                </a:lnTo>
                <a:lnTo>
                  <a:pt x="2324002" y="1162006"/>
                </a:lnTo>
                <a:lnTo>
                  <a:pt x="2323033" y="1114108"/>
                </a:lnTo>
                <a:lnTo>
                  <a:pt x="2320150" y="1066703"/>
                </a:lnTo>
                <a:lnTo>
                  <a:pt x="2315391" y="1019829"/>
                </a:lnTo>
                <a:lnTo>
                  <a:pt x="2308793" y="973522"/>
                </a:lnTo>
                <a:lnTo>
                  <a:pt x="2300394" y="927821"/>
                </a:lnTo>
                <a:lnTo>
                  <a:pt x="2290231" y="882762"/>
                </a:lnTo>
                <a:lnTo>
                  <a:pt x="2278341" y="838383"/>
                </a:lnTo>
                <a:lnTo>
                  <a:pt x="2264762" y="794721"/>
                </a:lnTo>
                <a:lnTo>
                  <a:pt x="2249531" y="751814"/>
                </a:lnTo>
                <a:lnTo>
                  <a:pt x="2232686" y="709700"/>
                </a:lnTo>
                <a:lnTo>
                  <a:pt x="2214264" y="668415"/>
                </a:lnTo>
                <a:lnTo>
                  <a:pt x="2194301" y="627996"/>
                </a:lnTo>
                <a:lnTo>
                  <a:pt x="2172837" y="588482"/>
                </a:lnTo>
                <a:lnTo>
                  <a:pt x="2149907" y="549910"/>
                </a:lnTo>
                <a:lnTo>
                  <a:pt x="2125550" y="512316"/>
                </a:lnTo>
                <a:lnTo>
                  <a:pt x="2099803" y="475739"/>
                </a:lnTo>
                <a:lnTo>
                  <a:pt x="2072703" y="440216"/>
                </a:lnTo>
                <a:lnTo>
                  <a:pt x="2044287" y="405784"/>
                </a:lnTo>
                <a:lnTo>
                  <a:pt x="2014593" y="372480"/>
                </a:lnTo>
                <a:lnTo>
                  <a:pt x="1983659" y="340343"/>
                </a:lnTo>
                <a:lnTo>
                  <a:pt x="1951521" y="309408"/>
                </a:lnTo>
                <a:lnTo>
                  <a:pt x="1918218" y="279715"/>
                </a:lnTo>
                <a:lnTo>
                  <a:pt x="1883786" y="251299"/>
                </a:lnTo>
                <a:lnTo>
                  <a:pt x="1848262" y="224199"/>
                </a:lnTo>
                <a:lnTo>
                  <a:pt x="1811685" y="198451"/>
                </a:lnTo>
                <a:lnTo>
                  <a:pt x="1774092" y="174094"/>
                </a:lnTo>
                <a:lnTo>
                  <a:pt x="1735519" y="151165"/>
                </a:lnTo>
                <a:lnTo>
                  <a:pt x="1696005" y="129700"/>
                </a:lnTo>
                <a:lnTo>
                  <a:pt x="1655587" y="109738"/>
                </a:lnTo>
                <a:lnTo>
                  <a:pt x="1614302" y="91315"/>
                </a:lnTo>
                <a:lnTo>
                  <a:pt x="1572187" y="74470"/>
                </a:lnTo>
                <a:lnTo>
                  <a:pt x="1529280" y="59239"/>
                </a:lnTo>
                <a:lnTo>
                  <a:pt x="1485619" y="45660"/>
                </a:lnTo>
                <a:lnTo>
                  <a:pt x="1441240" y="33770"/>
                </a:lnTo>
                <a:lnTo>
                  <a:pt x="1396181" y="23607"/>
                </a:lnTo>
                <a:lnTo>
                  <a:pt x="1350480" y="15208"/>
                </a:lnTo>
                <a:lnTo>
                  <a:pt x="1304173" y="8610"/>
                </a:lnTo>
                <a:lnTo>
                  <a:pt x="1257298" y="3852"/>
                </a:lnTo>
                <a:lnTo>
                  <a:pt x="1209894" y="969"/>
                </a:lnTo>
                <a:lnTo>
                  <a:pt x="1161996" y="0"/>
                </a:lnTo>
                <a:close/>
              </a:path>
            </a:pathLst>
          </a:custGeom>
          <a:solidFill>
            <a:srgbClr val="1F8067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10"/>
          <p:cNvSpPr/>
          <p:nvPr/>
        </p:nvSpPr>
        <p:spPr>
          <a:xfrm>
            <a:off x="1196048" y="1257491"/>
            <a:ext cx="510884" cy="331829"/>
          </a:xfrm>
          <a:custGeom>
            <a:rect b="b" l="l" r="r" t="t"/>
            <a:pathLst>
              <a:path extrusionOk="0" h="729614" w="1123314">
                <a:moveTo>
                  <a:pt x="1123002" y="400678"/>
                </a:moveTo>
                <a:lnTo>
                  <a:pt x="904726" y="400678"/>
                </a:lnTo>
                <a:lnTo>
                  <a:pt x="684952" y="620242"/>
                </a:lnTo>
                <a:lnTo>
                  <a:pt x="793923" y="729370"/>
                </a:lnTo>
                <a:lnTo>
                  <a:pt x="1123002" y="400678"/>
                </a:lnTo>
                <a:close/>
              </a:path>
              <a:path extrusionOk="0" h="729614" w="1123314">
                <a:moveTo>
                  <a:pt x="800928" y="0"/>
                </a:moveTo>
                <a:lnTo>
                  <a:pt x="686261" y="102939"/>
                </a:lnTo>
                <a:lnTo>
                  <a:pt x="886056" y="325592"/>
                </a:lnTo>
                <a:lnTo>
                  <a:pt x="1093170" y="325592"/>
                </a:lnTo>
                <a:lnTo>
                  <a:pt x="800928" y="0"/>
                </a:lnTo>
                <a:close/>
              </a:path>
              <a:path extrusionOk="0" h="729614" w="1123314">
                <a:moveTo>
                  <a:pt x="218265" y="400678"/>
                </a:moveTo>
                <a:lnTo>
                  <a:pt x="0" y="400678"/>
                </a:lnTo>
                <a:lnTo>
                  <a:pt x="329078" y="729370"/>
                </a:lnTo>
                <a:lnTo>
                  <a:pt x="438039" y="620242"/>
                </a:lnTo>
                <a:lnTo>
                  <a:pt x="218265" y="400678"/>
                </a:lnTo>
                <a:close/>
              </a:path>
              <a:path extrusionOk="0" h="729614" w="1123314">
                <a:moveTo>
                  <a:pt x="322073" y="0"/>
                </a:moveTo>
                <a:lnTo>
                  <a:pt x="29831" y="325592"/>
                </a:lnTo>
                <a:lnTo>
                  <a:pt x="236935" y="325592"/>
                </a:lnTo>
                <a:lnTo>
                  <a:pt x="436740" y="102939"/>
                </a:lnTo>
                <a:lnTo>
                  <a:pt x="322073" y="0"/>
                </a:lnTo>
                <a:close/>
              </a:path>
            </a:pathLst>
          </a:custGeom>
          <a:solidFill>
            <a:srgbClr val="08052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10"/>
          <p:cNvSpPr txBox="1"/>
          <p:nvPr/>
        </p:nvSpPr>
        <p:spPr>
          <a:xfrm>
            <a:off x="2143534" y="2594401"/>
            <a:ext cx="2424000" cy="138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775">
            <a:spAutoFit/>
          </a:bodyPr>
          <a:lstStyle/>
          <a:p>
            <a:pPr indent="0" lvl="0" marL="0" marR="0" rtl="0" algn="l">
              <a:lnSpc>
                <a:spcPct val="1332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pt-BR" sz="1000" u="none" cap="none" strike="noStrike">
                <a:solidFill>
                  <a:srgbClr val="09052C"/>
                </a:solidFill>
                <a:latin typeface="Roboto Light"/>
                <a:ea typeface="Roboto Light"/>
                <a:cs typeface="Roboto Light"/>
                <a:sym typeface="Roboto Light"/>
              </a:rPr>
              <a:t>Com o teste </a:t>
            </a:r>
            <a:r>
              <a:rPr lang="pt-BR" sz="1000">
                <a:solidFill>
                  <a:srgbClr val="09052C"/>
                </a:solidFill>
                <a:latin typeface="Roboto Light"/>
                <a:ea typeface="Roboto Light"/>
                <a:cs typeface="Roboto Light"/>
                <a:sym typeface="Roboto Light"/>
              </a:rPr>
              <a:t>“</a:t>
            </a:r>
            <a:r>
              <a:rPr b="0" i="0" lang="pt-BR" sz="1000" u="none" cap="none" strike="noStrike">
                <a:solidFill>
                  <a:srgbClr val="09052C"/>
                </a:solidFill>
                <a:latin typeface="Roboto Light"/>
                <a:ea typeface="Roboto Light"/>
                <a:cs typeface="Roboto Light"/>
                <a:sym typeface="Roboto Light"/>
              </a:rPr>
              <a:t>resolvido</a:t>
            </a:r>
            <a:r>
              <a:rPr lang="pt-BR" sz="1000">
                <a:solidFill>
                  <a:srgbClr val="09052C"/>
                </a:solidFill>
                <a:latin typeface="Roboto Light"/>
                <a:ea typeface="Roboto Light"/>
                <a:cs typeface="Roboto Light"/>
                <a:sym typeface="Roboto Light"/>
              </a:rPr>
              <a:t>”</a:t>
            </a:r>
            <a:r>
              <a:rPr b="0" i="0" lang="pt-BR" sz="1000" u="none" cap="none" strike="noStrike">
                <a:solidFill>
                  <a:srgbClr val="09052C"/>
                </a:solidFill>
                <a:latin typeface="Roboto Light"/>
                <a:ea typeface="Roboto Light"/>
                <a:cs typeface="Roboto Light"/>
                <a:sym typeface="Roboto Light"/>
              </a:rPr>
              <a:t>, o gargalo migrou para a etapa anterior: </a:t>
            </a:r>
            <a:r>
              <a:rPr b="1" i="0" lang="pt-BR" sz="1000" u="none" cap="none" strike="noStrike">
                <a:solidFill>
                  <a:srgbClr val="09052C"/>
                </a:solidFill>
                <a:latin typeface="Roboto"/>
                <a:ea typeface="Roboto"/>
                <a:cs typeface="Roboto"/>
                <a:sym typeface="Roboto"/>
              </a:rPr>
              <a:t>escrever o código</a:t>
            </a:r>
            <a:r>
              <a:rPr b="0" i="0" lang="pt-BR" sz="1000" u="none" cap="none" strike="noStrike">
                <a:solidFill>
                  <a:srgbClr val="09052C"/>
                </a:solidFill>
                <a:latin typeface="Roboto Light"/>
                <a:ea typeface="Roboto Light"/>
                <a:cs typeface="Roboto Light"/>
                <a:sym typeface="Roboto Light"/>
              </a:rPr>
              <a:t>. Criamos uma cultura de desenvolvimento com IA — spec-driven development com Cursor, Claude Code e Antigravity. </a:t>
            </a:r>
            <a:r>
              <a:rPr b="1" i="0" lang="pt-BR" sz="1000" u="none" cap="none" strike="noStrike">
                <a:solidFill>
                  <a:srgbClr val="09052C"/>
                </a:solidFill>
                <a:latin typeface="Roboto"/>
                <a:ea typeface="Roboto"/>
                <a:cs typeface="Roboto"/>
                <a:sym typeface="Roboto"/>
              </a:rPr>
              <a:t>O lead time caiu… mas não o quanto esperávamos</a:t>
            </a:r>
            <a:r>
              <a:rPr b="0" i="0" lang="pt-BR" sz="1000" u="none" cap="none" strike="noStrike">
                <a:solidFill>
                  <a:srgbClr val="09052C"/>
                </a:solidFill>
                <a:latin typeface="Roboto Light"/>
                <a:ea typeface="Roboto Light"/>
                <a:cs typeface="Roboto Light"/>
                <a:sym typeface="Roboto Light"/>
              </a:rPr>
              <a:t>. E descobrimos por quê.</a:t>
            </a:r>
            <a:endParaRPr b="0" i="0" sz="1000" u="none" cap="none" strike="noStrike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481" name="Google Shape;481;p10"/>
          <p:cNvGrpSpPr/>
          <p:nvPr/>
        </p:nvGrpSpPr>
        <p:grpSpPr>
          <a:xfrm>
            <a:off x="162722" y="4708529"/>
            <a:ext cx="229611" cy="229595"/>
            <a:chOff x="357763" y="10352950"/>
            <a:chExt cx="504825" cy="504825"/>
          </a:xfrm>
        </p:grpSpPr>
        <p:sp>
          <p:nvSpPr>
            <p:cNvPr id="482" name="Google Shape;482;p10"/>
            <p:cNvSpPr/>
            <p:nvPr/>
          </p:nvSpPr>
          <p:spPr>
            <a:xfrm>
              <a:off x="357763" y="10352950"/>
              <a:ext cx="504825" cy="504825"/>
            </a:xfrm>
            <a:custGeom>
              <a:rect b="b" l="l" r="r" t="t"/>
              <a:pathLst>
                <a:path extrusionOk="0" h="504825" w="504825">
                  <a:moveTo>
                    <a:pt x="252117" y="0"/>
                  </a:moveTo>
                  <a:lnTo>
                    <a:pt x="206799" y="4061"/>
                  </a:lnTo>
                  <a:lnTo>
                    <a:pt x="164145" y="15771"/>
                  </a:lnTo>
                  <a:lnTo>
                    <a:pt x="124868" y="34418"/>
                  </a:lnTo>
                  <a:lnTo>
                    <a:pt x="89681" y="59290"/>
                  </a:lnTo>
                  <a:lnTo>
                    <a:pt x="59294" y="89675"/>
                  </a:lnTo>
                  <a:lnTo>
                    <a:pt x="34421" y="124861"/>
                  </a:lnTo>
                  <a:lnTo>
                    <a:pt x="15773" y="164136"/>
                  </a:lnTo>
                  <a:lnTo>
                    <a:pt x="4061" y="206789"/>
                  </a:lnTo>
                  <a:lnTo>
                    <a:pt x="0" y="252107"/>
                  </a:lnTo>
                  <a:lnTo>
                    <a:pt x="4061" y="297425"/>
                  </a:lnTo>
                  <a:lnTo>
                    <a:pt x="15773" y="340078"/>
                  </a:lnTo>
                  <a:lnTo>
                    <a:pt x="34421" y="379353"/>
                  </a:lnTo>
                  <a:lnTo>
                    <a:pt x="59294" y="414539"/>
                  </a:lnTo>
                  <a:lnTo>
                    <a:pt x="89681" y="444924"/>
                  </a:lnTo>
                  <a:lnTo>
                    <a:pt x="124868" y="469796"/>
                  </a:lnTo>
                  <a:lnTo>
                    <a:pt x="164145" y="488443"/>
                  </a:lnTo>
                  <a:lnTo>
                    <a:pt x="206799" y="500153"/>
                  </a:lnTo>
                  <a:lnTo>
                    <a:pt x="252117" y="504215"/>
                  </a:lnTo>
                  <a:lnTo>
                    <a:pt x="297433" y="500153"/>
                  </a:lnTo>
                  <a:lnTo>
                    <a:pt x="340084" y="488443"/>
                  </a:lnTo>
                  <a:lnTo>
                    <a:pt x="379359" y="469796"/>
                  </a:lnTo>
                  <a:lnTo>
                    <a:pt x="414546" y="444924"/>
                  </a:lnTo>
                  <a:lnTo>
                    <a:pt x="444931" y="414539"/>
                  </a:lnTo>
                  <a:lnTo>
                    <a:pt x="469804" y="379353"/>
                  </a:lnTo>
                  <a:lnTo>
                    <a:pt x="488452" y="340078"/>
                  </a:lnTo>
                  <a:lnTo>
                    <a:pt x="500163" y="297425"/>
                  </a:lnTo>
                  <a:lnTo>
                    <a:pt x="504225" y="252107"/>
                  </a:lnTo>
                  <a:lnTo>
                    <a:pt x="500163" y="206789"/>
                  </a:lnTo>
                  <a:lnTo>
                    <a:pt x="488452" y="164136"/>
                  </a:lnTo>
                  <a:lnTo>
                    <a:pt x="469804" y="124861"/>
                  </a:lnTo>
                  <a:lnTo>
                    <a:pt x="444931" y="89675"/>
                  </a:lnTo>
                  <a:lnTo>
                    <a:pt x="414546" y="59290"/>
                  </a:lnTo>
                  <a:lnTo>
                    <a:pt x="379359" y="34418"/>
                  </a:lnTo>
                  <a:lnTo>
                    <a:pt x="340084" y="15771"/>
                  </a:lnTo>
                  <a:lnTo>
                    <a:pt x="297433" y="4061"/>
                  </a:lnTo>
                  <a:lnTo>
                    <a:pt x="252117" y="0"/>
                  </a:lnTo>
                  <a:close/>
                </a:path>
              </a:pathLst>
            </a:custGeom>
            <a:solidFill>
              <a:srgbClr val="1F8067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0"/>
            <p:cNvSpPr/>
            <p:nvPr/>
          </p:nvSpPr>
          <p:spPr>
            <a:xfrm>
              <a:off x="357763" y="10352950"/>
              <a:ext cx="504825" cy="504825"/>
            </a:xfrm>
            <a:custGeom>
              <a:rect b="b" l="l" r="r" t="t"/>
              <a:pathLst>
                <a:path extrusionOk="0" h="504825" w="504825">
                  <a:moveTo>
                    <a:pt x="504225" y="252107"/>
                  </a:moveTo>
                  <a:lnTo>
                    <a:pt x="500163" y="297425"/>
                  </a:lnTo>
                  <a:lnTo>
                    <a:pt x="488452" y="340078"/>
                  </a:lnTo>
                  <a:lnTo>
                    <a:pt x="469804" y="379353"/>
                  </a:lnTo>
                  <a:lnTo>
                    <a:pt x="444931" y="414539"/>
                  </a:lnTo>
                  <a:lnTo>
                    <a:pt x="414546" y="444924"/>
                  </a:lnTo>
                  <a:lnTo>
                    <a:pt x="379359" y="469796"/>
                  </a:lnTo>
                  <a:lnTo>
                    <a:pt x="340084" y="488443"/>
                  </a:lnTo>
                  <a:lnTo>
                    <a:pt x="297433" y="500153"/>
                  </a:lnTo>
                  <a:lnTo>
                    <a:pt x="252117" y="504215"/>
                  </a:lnTo>
                  <a:lnTo>
                    <a:pt x="206799" y="500153"/>
                  </a:lnTo>
                  <a:lnTo>
                    <a:pt x="164145" y="488443"/>
                  </a:lnTo>
                  <a:lnTo>
                    <a:pt x="124868" y="469796"/>
                  </a:lnTo>
                  <a:lnTo>
                    <a:pt x="89681" y="444924"/>
                  </a:lnTo>
                  <a:lnTo>
                    <a:pt x="59294" y="414539"/>
                  </a:lnTo>
                  <a:lnTo>
                    <a:pt x="34421" y="379353"/>
                  </a:lnTo>
                  <a:lnTo>
                    <a:pt x="15773" y="340078"/>
                  </a:lnTo>
                  <a:lnTo>
                    <a:pt x="4061" y="297425"/>
                  </a:lnTo>
                  <a:lnTo>
                    <a:pt x="0" y="252107"/>
                  </a:lnTo>
                  <a:lnTo>
                    <a:pt x="4061" y="206789"/>
                  </a:lnTo>
                  <a:lnTo>
                    <a:pt x="15773" y="164136"/>
                  </a:lnTo>
                  <a:lnTo>
                    <a:pt x="34421" y="124861"/>
                  </a:lnTo>
                  <a:lnTo>
                    <a:pt x="59294" y="89675"/>
                  </a:lnTo>
                  <a:lnTo>
                    <a:pt x="89681" y="59290"/>
                  </a:lnTo>
                  <a:lnTo>
                    <a:pt x="124868" y="34418"/>
                  </a:lnTo>
                  <a:lnTo>
                    <a:pt x="164145" y="15771"/>
                  </a:lnTo>
                  <a:lnTo>
                    <a:pt x="206799" y="4061"/>
                  </a:lnTo>
                  <a:lnTo>
                    <a:pt x="252117" y="0"/>
                  </a:lnTo>
                  <a:lnTo>
                    <a:pt x="297433" y="4061"/>
                  </a:lnTo>
                  <a:lnTo>
                    <a:pt x="340084" y="15771"/>
                  </a:lnTo>
                  <a:lnTo>
                    <a:pt x="379359" y="34418"/>
                  </a:lnTo>
                  <a:lnTo>
                    <a:pt x="414546" y="59290"/>
                  </a:lnTo>
                  <a:lnTo>
                    <a:pt x="444931" y="89675"/>
                  </a:lnTo>
                  <a:lnTo>
                    <a:pt x="469804" y="124861"/>
                  </a:lnTo>
                  <a:lnTo>
                    <a:pt x="488452" y="164136"/>
                  </a:lnTo>
                  <a:lnTo>
                    <a:pt x="500163" y="206789"/>
                  </a:lnTo>
                  <a:lnTo>
                    <a:pt x="504225" y="252107"/>
                  </a:lnTo>
                  <a:close/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10"/>
            <p:cNvSpPr/>
            <p:nvPr/>
          </p:nvSpPr>
          <p:spPr>
            <a:xfrm>
              <a:off x="442304" y="10496223"/>
              <a:ext cx="335280" cy="217804"/>
            </a:xfrm>
            <a:custGeom>
              <a:rect b="b" l="l" r="r" t="t"/>
              <a:pathLst>
                <a:path extrusionOk="0" h="217804" w="335280">
                  <a:moveTo>
                    <a:pt x="335141" y="119577"/>
                  </a:moveTo>
                  <a:lnTo>
                    <a:pt x="270002" y="119577"/>
                  </a:lnTo>
                  <a:lnTo>
                    <a:pt x="204412" y="185104"/>
                  </a:lnTo>
                  <a:lnTo>
                    <a:pt x="236935" y="217668"/>
                  </a:lnTo>
                  <a:lnTo>
                    <a:pt x="335141" y="119577"/>
                  </a:lnTo>
                  <a:close/>
                </a:path>
                <a:path extrusionOk="0" h="217804" w="335280">
                  <a:moveTo>
                    <a:pt x="247929" y="0"/>
                  </a:moveTo>
                  <a:lnTo>
                    <a:pt x="213710" y="30721"/>
                  </a:lnTo>
                  <a:lnTo>
                    <a:pt x="273331" y="97169"/>
                  </a:lnTo>
                  <a:lnTo>
                    <a:pt x="335141" y="97169"/>
                  </a:lnTo>
                  <a:lnTo>
                    <a:pt x="247929" y="0"/>
                  </a:lnTo>
                  <a:close/>
                </a:path>
                <a:path extrusionOk="0" h="217804" w="335280">
                  <a:moveTo>
                    <a:pt x="65139" y="119577"/>
                  </a:moveTo>
                  <a:lnTo>
                    <a:pt x="0" y="119577"/>
                  </a:lnTo>
                  <a:lnTo>
                    <a:pt x="98206" y="217668"/>
                  </a:lnTo>
                  <a:lnTo>
                    <a:pt x="130729" y="185104"/>
                  </a:lnTo>
                  <a:lnTo>
                    <a:pt x="65139" y="119577"/>
                  </a:lnTo>
                  <a:close/>
                </a:path>
                <a:path extrusionOk="0" h="217804" w="335280">
                  <a:moveTo>
                    <a:pt x="87222" y="0"/>
                  </a:moveTo>
                  <a:lnTo>
                    <a:pt x="0" y="97169"/>
                  </a:lnTo>
                  <a:lnTo>
                    <a:pt x="61809" y="97169"/>
                  </a:lnTo>
                  <a:lnTo>
                    <a:pt x="121441" y="30721"/>
                  </a:lnTo>
                  <a:lnTo>
                    <a:pt x="87222" y="0"/>
                  </a:lnTo>
                  <a:close/>
                </a:path>
              </a:pathLst>
            </a:custGeom>
            <a:solidFill>
              <a:srgbClr val="08052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85" name="Google Shape;485;p10" title="04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200" y="90225"/>
            <a:ext cx="444625" cy="48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11"/>
          <p:cNvSpPr txBox="1"/>
          <p:nvPr/>
        </p:nvSpPr>
        <p:spPr>
          <a:xfrm>
            <a:off x="1029100" y="4491475"/>
            <a:ext cx="53706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3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pt-BR" sz="1000" u="none" cap="none" strike="noStrike">
                <a:solidFill>
                  <a:srgbClr val="1D1D1B"/>
                </a:solidFill>
                <a:latin typeface="Plus Jakarta Sans SemiBold"/>
                <a:ea typeface="Plus Jakarta Sans SemiBold"/>
                <a:cs typeface="Plus Jakarta Sans SemiBold"/>
                <a:sym typeface="Plus Jakarta Sans SemiBold"/>
              </a:rPr>
              <a:t>Os assistentes aceleravam o dev, mas todo ganho ainda passava por uma pessoa — e o nosso próprio código não estava preparado para ser operado por agentes. </a:t>
            </a:r>
            <a:r>
              <a:rPr b="1" i="0" lang="pt-BR" sz="1000" u="none" cap="none" strike="noStrike">
                <a:solidFill>
                  <a:srgbClr val="01A254"/>
                </a:solidFill>
                <a:latin typeface="Plus Jakarta Sans SemiBold"/>
                <a:ea typeface="Plus Jakarta Sans SemiBold"/>
                <a:cs typeface="Plus Jakarta Sans SemiBold"/>
                <a:sym typeface="Plus Jakarta Sans SemiBold"/>
              </a:rPr>
              <a:t>Esse foi o maior aprendizado - a era do Harness.</a:t>
            </a:r>
            <a:endParaRPr b="0" i="0" sz="1000" u="none" cap="none" strike="noStrike">
              <a:solidFill>
                <a:srgbClr val="01A254"/>
              </a:solidFill>
              <a:latin typeface="Plus Jakarta Sans SemiBold"/>
              <a:ea typeface="Plus Jakarta Sans SemiBold"/>
              <a:cs typeface="Plus Jakarta Sans SemiBold"/>
              <a:sym typeface="Plus Jakarta Sans SemiBold"/>
            </a:endParaRPr>
          </a:p>
        </p:txBody>
      </p:sp>
      <p:sp>
        <p:nvSpPr>
          <p:cNvPr descr="$PPTXTitle" id="491" name="Google Shape;491;p11"/>
          <p:cNvSpPr txBox="1"/>
          <p:nvPr>
            <p:ph type="title"/>
          </p:nvPr>
        </p:nvSpPr>
        <p:spPr>
          <a:xfrm>
            <a:off x="1029097" y="2962800"/>
            <a:ext cx="7083300" cy="4683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65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b="0" lang="pt-BR" sz="3000">
                <a:latin typeface="Plus Jakarta Sans"/>
                <a:ea typeface="Plus Jakarta Sans"/>
                <a:cs typeface="Plus Jakarta Sans"/>
                <a:sym typeface="Plus Jakarta Sans"/>
              </a:rPr>
              <a:t>O seu código está pronto para a IA?</a:t>
            </a:r>
            <a:endParaRPr sz="3000"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grpSp>
        <p:nvGrpSpPr>
          <p:cNvPr id="492" name="Google Shape;492;p11"/>
          <p:cNvGrpSpPr/>
          <p:nvPr/>
        </p:nvGrpSpPr>
        <p:grpSpPr>
          <a:xfrm>
            <a:off x="551663" y="0"/>
            <a:ext cx="8592474" cy="5137435"/>
            <a:chOff x="1212892" y="0"/>
            <a:chExt cx="18891508" cy="11296015"/>
          </a:xfrm>
        </p:grpSpPr>
        <p:sp>
          <p:nvSpPr>
            <p:cNvPr id="493" name="Google Shape;493;p11"/>
            <p:cNvSpPr/>
            <p:nvPr/>
          </p:nvSpPr>
          <p:spPr>
            <a:xfrm>
              <a:off x="1216960" y="9045888"/>
              <a:ext cx="18887440" cy="6350"/>
            </a:xfrm>
            <a:custGeom>
              <a:rect b="b" l="l" r="r" t="t"/>
              <a:pathLst>
                <a:path extrusionOk="0" h="6350" w="18887440">
                  <a:moveTo>
                    <a:pt x="18887138" y="0"/>
                  </a:moveTo>
                  <a:lnTo>
                    <a:pt x="0" y="0"/>
                  </a:lnTo>
                  <a:lnTo>
                    <a:pt x="0" y="6303"/>
                  </a:lnTo>
                  <a:lnTo>
                    <a:pt x="18887138" y="6303"/>
                  </a:lnTo>
                  <a:lnTo>
                    <a:pt x="18887138" y="0"/>
                  </a:lnTo>
                  <a:close/>
                </a:path>
              </a:pathLst>
            </a:custGeom>
            <a:solidFill>
              <a:srgbClr val="09052C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"/>
            <p:cNvSpPr/>
            <p:nvPr/>
          </p:nvSpPr>
          <p:spPr>
            <a:xfrm>
              <a:off x="1212892" y="0"/>
              <a:ext cx="0" cy="11296015"/>
            </a:xfrm>
            <a:custGeom>
              <a:rect b="b" l="l" r="r" t="t"/>
              <a:pathLst>
                <a:path extrusionOk="0" h="11296015" w="120000">
                  <a:moveTo>
                    <a:pt x="0" y="0"/>
                  </a:moveTo>
                  <a:lnTo>
                    <a:pt x="0" y="11295917"/>
                  </a:lnTo>
                </a:path>
              </a:pathLst>
            </a:custGeom>
            <a:noFill/>
            <a:ln cap="flat" cmpd="sng" w="9525">
              <a:solidFill>
                <a:srgbClr val="09052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5" name="Google Shape;495;p11"/>
          <p:cNvSpPr/>
          <p:nvPr/>
        </p:nvSpPr>
        <p:spPr>
          <a:xfrm>
            <a:off x="162722" y="4708529"/>
            <a:ext cx="229611" cy="229595"/>
          </a:xfrm>
          <a:custGeom>
            <a:rect b="b" l="l" r="r" t="t"/>
            <a:pathLst>
              <a:path extrusionOk="0" h="504825" w="504825">
                <a:moveTo>
                  <a:pt x="252117" y="0"/>
                </a:moveTo>
                <a:lnTo>
                  <a:pt x="206799" y="4061"/>
                </a:lnTo>
                <a:lnTo>
                  <a:pt x="164145" y="15771"/>
                </a:lnTo>
                <a:lnTo>
                  <a:pt x="124868" y="34418"/>
                </a:lnTo>
                <a:lnTo>
                  <a:pt x="89681" y="59290"/>
                </a:lnTo>
                <a:lnTo>
                  <a:pt x="59294" y="89675"/>
                </a:lnTo>
                <a:lnTo>
                  <a:pt x="34421" y="124861"/>
                </a:lnTo>
                <a:lnTo>
                  <a:pt x="15773" y="164136"/>
                </a:lnTo>
                <a:lnTo>
                  <a:pt x="4061" y="206789"/>
                </a:lnTo>
                <a:lnTo>
                  <a:pt x="0" y="252107"/>
                </a:lnTo>
                <a:lnTo>
                  <a:pt x="4061" y="297425"/>
                </a:lnTo>
                <a:lnTo>
                  <a:pt x="15773" y="340078"/>
                </a:lnTo>
                <a:lnTo>
                  <a:pt x="34421" y="379353"/>
                </a:lnTo>
                <a:lnTo>
                  <a:pt x="59294" y="414539"/>
                </a:lnTo>
                <a:lnTo>
                  <a:pt x="89681" y="444924"/>
                </a:lnTo>
                <a:lnTo>
                  <a:pt x="124868" y="469796"/>
                </a:lnTo>
                <a:lnTo>
                  <a:pt x="164145" y="488443"/>
                </a:lnTo>
                <a:lnTo>
                  <a:pt x="206799" y="500153"/>
                </a:lnTo>
                <a:lnTo>
                  <a:pt x="252117" y="504215"/>
                </a:lnTo>
                <a:lnTo>
                  <a:pt x="297433" y="500153"/>
                </a:lnTo>
                <a:lnTo>
                  <a:pt x="340084" y="488443"/>
                </a:lnTo>
                <a:lnTo>
                  <a:pt x="379359" y="469796"/>
                </a:lnTo>
                <a:lnTo>
                  <a:pt x="414546" y="444924"/>
                </a:lnTo>
                <a:lnTo>
                  <a:pt x="444931" y="414539"/>
                </a:lnTo>
                <a:lnTo>
                  <a:pt x="469804" y="379353"/>
                </a:lnTo>
                <a:lnTo>
                  <a:pt x="488452" y="340078"/>
                </a:lnTo>
                <a:lnTo>
                  <a:pt x="500163" y="297425"/>
                </a:lnTo>
                <a:lnTo>
                  <a:pt x="504225" y="252107"/>
                </a:lnTo>
                <a:lnTo>
                  <a:pt x="500163" y="206789"/>
                </a:lnTo>
                <a:lnTo>
                  <a:pt x="488452" y="164136"/>
                </a:lnTo>
                <a:lnTo>
                  <a:pt x="469804" y="124861"/>
                </a:lnTo>
                <a:lnTo>
                  <a:pt x="444931" y="89675"/>
                </a:lnTo>
                <a:lnTo>
                  <a:pt x="414546" y="59290"/>
                </a:lnTo>
                <a:lnTo>
                  <a:pt x="379359" y="34418"/>
                </a:lnTo>
                <a:lnTo>
                  <a:pt x="340084" y="15771"/>
                </a:lnTo>
                <a:lnTo>
                  <a:pt x="297433" y="4061"/>
                </a:lnTo>
                <a:lnTo>
                  <a:pt x="252117" y="0"/>
                </a:lnTo>
                <a:close/>
              </a:path>
            </a:pathLst>
          </a:custGeom>
          <a:solidFill>
            <a:srgbClr val="B8A139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6" name="Google Shape;496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0597" y="4756298"/>
            <a:ext cx="133511" cy="133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7" name="Google Shape;497;p11" title="05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200" y="90225"/>
            <a:ext cx="444625" cy="48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2" name="Google Shape;502;p12"/>
          <p:cNvGrpSpPr/>
          <p:nvPr/>
        </p:nvGrpSpPr>
        <p:grpSpPr>
          <a:xfrm>
            <a:off x="925467" y="323155"/>
            <a:ext cx="8218651" cy="3206818"/>
            <a:chOff x="2034741" y="710543"/>
            <a:chExt cx="18069617" cy="7051040"/>
          </a:xfrm>
        </p:grpSpPr>
        <p:sp>
          <p:nvSpPr>
            <p:cNvPr id="503" name="Google Shape;503;p12"/>
            <p:cNvSpPr/>
            <p:nvPr/>
          </p:nvSpPr>
          <p:spPr>
            <a:xfrm>
              <a:off x="2058928" y="710543"/>
              <a:ext cx="18045430" cy="7051040"/>
            </a:xfrm>
            <a:custGeom>
              <a:rect b="b" l="l" r="r" t="t"/>
              <a:pathLst>
                <a:path extrusionOk="0" h="7051040" w="18045430">
                  <a:moveTo>
                    <a:pt x="18045170" y="0"/>
                  </a:moveTo>
                  <a:lnTo>
                    <a:pt x="418845" y="0"/>
                  </a:lnTo>
                  <a:lnTo>
                    <a:pt x="369999" y="2817"/>
                  </a:lnTo>
                  <a:lnTo>
                    <a:pt x="322808" y="11061"/>
                  </a:lnTo>
                  <a:lnTo>
                    <a:pt x="277587" y="24417"/>
                  </a:lnTo>
                  <a:lnTo>
                    <a:pt x="234649" y="42571"/>
                  </a:lnTo>
                  <a:lnTo>
                    <a:pt x="194310" y="65208"/>
                  </a:lnTo>
                  <a:lnTo>
                    <a:pt x="156883" y="92014"/>
                  </a:lnTo>
                  <a:lnTo>
                    <a:pt x="122682" y="122675"/>
                  </a:lnTo>
                  <a:lnTo>
                    <a:pt x="92021" y="156876"/>
                  </a:lnTo>
                  <a:lnTo>
                    <a:pt x="65216" y="194304"/>
                  </a:lnTo>
                  <a:lnTo>
                    <a:pt x="42580" y="234643"/>
                  </a:lnTo>
                  <a:lnTo>
                    <a:pt x="24427" y="277581"/>
                  </a:lnTo>
                  <a:lnTo>
                    <a:pt x="11071" y="322801"/>
                  </a:lnTo>
                  <a:lnTo>
                    <a:pt x="2828" y="369991"/>
                  </a:lnTo>
                  <a:lnTo>
                    <a:pt x="10" y="418835"/>
                  </a:lnTo>
                  <a:lnTo>
                    <a:pt x="0" y="6632059"/>
                  </a:lnTo>
                  <a:lnTo>
                    <a:pt x="2817" y="6680904"/>
                  </a:lnTo>
                  <a:lnTo>
                    <a:pt x="11061" y="6728093"/>
                  </a:lnTo>
                  <a:lnTo>
                    <a:pt x="24417" y="6773314"/>
                  </a:lnTo>
                  <a:lnTo>
                    <a:pt x="42571" y="6816251"/>
                  </a:lnTo>
                  <a:lnTo>
                    <a:pt x="65208" y="6856590"/>
                  </a:lnTo>
                  <a:lnTo>
                    <a:pt x="92014" y="6894018"/>
                  </a:lnTo>
                  <a:lnTo>
                    <a:pt x="122675" y="6928219"/>
                  </a:lnTo>
                  <a:lnTo>
                    <a:pt x="156876" y="6958880"/>
                  </a:lnTo>
                  <a:lnTo>
                    <a:pt x="194304" y="6985686"/>
                  </a:lnTo>
                  <a:lnTo>
                    <a:pt x="234643" y="7008323"/>
                  </a:lnTo>
                  <a:lnTo>
                    <a:pt x="277581" y="7026477"/>
                  </a:lnTo>
                  <a:lnTo>
                    <a:pt x="322801" y="7039833"/>
                  </a:lnTo>
                  <a:lnTo>
                    <a:pt x="369991" y="7048077"/>
                  </a:lnTo>
                  <a:lnTo>
                    <a:pt x="418835" y="7050895"/>
                  </a:lnTo>
                  <a:lnTo>
                    <a:pt x="18045170" y="7050895"/>
                  </a:lnTo>
                  <a:lnTo>
                    <a:pt x="18045170" y="0"/>
                  </a:lnTo>
                  <a:close/>
                </a:path>
              </a:pathLst>
            </a:custGeom>
            <a:solidFill>
              <a:srgbClr val="D3D3D3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12"/>
            <p:cNvSpPr/>
            <p:nvPr/>
          </p:nvSpPr>
          <p:spPr>
            <a:xfrm>
              <a:off x="2034741" y="5826081"/>
              <a:ext cx="18069560" cy="10160"/>
            </a:xfrm>
            <a:custGeom>
              <a:rect b="b" l="l" r="r" t="t"/>
              <a:pathLst>
                <a:path extrusionOk="0" h="10160" w="18069560">
                  <a:moveTo>
                    <a:pt x="18069358" y="0"/>
                  </a:moveTo>
                  <a:lnTo>
                    <a:pt x="0" y="0"/>
                  </a:lnTo>
                  <a:lnTo>
                    <a:pt x="0" y="9915"/>
                  </a:lnTo>
                  <a:lnTo>
                    <a:pt x="18069358" y="9915"/>
                  </a:lnTo>
                  <a:lnTo>
                    <a:pt x="18069358" y="0"/>
                  </a:lnTo>
                  <a:close/>
                </a:path>
              </a:pathLst>
            </a:custGeom>
            <a:solidFill>
              <a:srgbClr val="09052C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5" name="Google Shape;505;p12"/>
          <p:cNvSpPr txBox="1"/>
          <p:nvPr/>
        </p:nvSpPr>
        <p:spPr>
          <a:xfrm>
            <a:off x="7336098" y="599051"/>
            <a:ext cx="1416300" cy="15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775">
            <a:spAutoFit/>
          </a:bodyPr>
          <a:lstStyle/>
          <a:p>
            <a:pPr indent="0" lvl="0" marL="0" marR="0" rtl="0" algn="l">
              <a:lnSpc>
                <a:spcPct val="1332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pt-BR" sz="1000" u="none" cap="none" strike="noStrike">
                <a:solidFill>
                  <a:srgbClr val="09052C"/>
                </a:solidFill>
                <a:latin typeface="Roboto"/>
                <a:ea typeface="Roboto"/>
                <a:cs typeface="Roboto"/>
                <a:sym typeface="Roboto"/>
              </a:rPr>
              <a:t>O salto: de assistentes que aceleram o humano para agentes autônomos que executam de ponta a ponta. </a:t>
            </a:r>
            <a:r>
              <a:rPr b="1" i="0" lang="pt-BR" sz="1000" u="none" cap="none" strike="noStrike">
                <a:solidFill>
                  <a:srgbClr val="09052C"/>
                </a:solidFill>
                <a:latin typeface="Roboto"/>
                <a:ea typeface="Roboto"/>
                <a:cs typeface="Roboto"/>
                <a:sym typeface="Roboto"/>
              </a:rPr>
              <a:t>A Forja </a:t>
            </a:r>
            <a:r>
              <a:rPr b="1" lang="pt-BR" sz="1000">
                <a:solidFill>
                  <a:srgbClr val="09052C"/>
                </a:solidFill>
                <a:latin typeface="Roboto"/>
                <a:ea typeface="Roboto"/>
                <a:cs typeface="Roboto"/>
                <a:sym typeface="Roboto"/>
              </a:rPr>
              <a:t>escalou o que nenhum outro assistente de IA conseguiu.</a:t>
            </a:r>
            <a:endParaRPr b="1" i="0" sz="10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506" name="Google Shape;506;p12"/>
          <p:cNvGrpSpPr/>
          <p:nvPr/>
        </p:nvGrpSpPr>
        <p:grpSpPr>
          <a:xfrm>
            <a:off x="1285494" y="3198670"/>
            <a:ext cx="116878" cy="116877"/>
            <a:chOff x="2826301" y="7033126"/>
            <a:chExt cx="256969" cy="256986"/>
          </a:xfrm>
        </p:grpSpPr>
        <p:pic>
          <p:nvPicPr>
            <p:cNvPr id="507" name="Google Shape;507;p1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826301" y="7033126"/>
              <a:ext cx="256969" cy="25698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08" name="Google Shape;508;p12"/>
            <p:cNvSpPr/>
            <p:nvPr/>
          </p:nvSpPr>
          <p:spPr>
            <a:xfrm>
              <a:off x="2929288" y="7113003"/>
              <a:ext cx="52705" cy="97790"/>
            </a:xfrm>
            <a:custGeom>
              <a:rect b="b" l="l" r="r" t="t"/>
              <a:pathLst>
                <a:path extrusionOk="0" h="97790" w="52705">
                  <a:moveTo>
                    <a:pt x="0" y="0"/>
                  </a:moveTo>
                  <a:lnTo>
                    <a:pt x="46071" y="38155"/>
                  </a:lnTo>
                  <a:lnTo>
                    <a:pt x="52637" y="43590"/>
                  </a:lnTo>
                  <a:lnTo>
                    <a:pt x="52637" y="53642"/>
                  </a:lnTo>
                  <a:lnTo>
                    <a:pt x="46071" y="59076"/>
                  </a:lnTo>
                  <a:lnTo>
                    <a:pt x="0" y="97232"/>
                  </a:lnTo>
                </a:path>
              </a:pathLst>
            </a:custGeom>
            <a:noFill/>
            <a:ln cap="flat" cmpd="sng" w="13725">
              <a:solidFill>
                <a:srgbClr val="D3D3D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9" name="Google Shape;509;p12"/>
          <p:cNvSpPr txBox="1"/>
          <p:nvPr/>
        </p:nvSpPr>
        <p:spPr>
          <a:xfrm>
            <a:off x="1280552" y="2693212"/>
            <a:ext cx="900900" cy="7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83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lang="pt-BR" sz="2500">
                <a:solidFill>
                  <a:srgbClr val="0905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60</a:t>
            </a:r>
            <a:r>
              <a:rPr b="1" lang="pt-BR" sz="1000">
                <a:solidFill>
                  <a:srgbClr val="0905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%</a:t>
            </a:r>
            <a:endParaRPr b="0" i="0" sz="1000" u="none" cap="none" strike="noStrike">
              <a:solidFill>
                <a:srgbClr val="000000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152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pt-BR" sz="600" u="none" cap="none" strike="noStrike">
                <a:solidFill>
                  <a:srgbClr val="09052C"/>
                </a:solidFill>
                <a:latin typeface="Roboto Light"/>
                <a:ea typeface="Roboto Light"/>
                <a:cs typeface="Roboto Light"/>
                <a:sym typeface="Roboto Light"/>
              </a:rPr>
              <a:t>de redução no lead time</a:t>
            </a:r>
            <a:endParaRPr b="0" i="0" sz="600" u="none" cap="none" strike="noStrike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510" name="Google Shape;510;p12"/>
          <p:cNvGrpSpPr/>
          <p:nvPr/>
        </p:nvGrpSpPr>
        <p:grpSpPr>
          <a:xfrm>
            <a:off x="2652226" y="3198670"/>
            <a:ext cx="116881" cy="116877"/>
            <a:chOff x="5831214" y="7033126"/>
            <a:chExt cx="256976" cy="256986"/>
          </a:xfrm>
        </p:grpSpPr>
        <p:pic>
          <p:nvPicPr>
            <p:cNvPr id="511" name="Google Shape;511;p1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831214" y="7033126"/>
              <a:ext cx="256976" cy="25698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12" name="Google Shape;512;p12"/>
            <p:cNvSpPr/>
            <p:nvPr/>
          </p:nvSpPr>
          <p:spPr>
            <a:xfrm>
              <a:off x="5934204" y="7113003"/>
              <a:ext cx="52705" cy="97790"/>
            </a:xfrm>
            <a:custGeom>
              <a:rect b="b" l="l" r="r" t="t"/>
              <a:pathLst>
                <a:path extrusionOk="0" h="97790" w="52704">
                  <a:moveTo>
                    <a:pt x="0" y="0"/>
                  </a:moveTo>
                  <a:lnTo>
                    <a:pt x="46071" y="38155"/>
                  </a:lnTo>
                  <a:lnTo>
                    <a:pt x="52637" y="43590"/>
                  </a:lnTo>
                  <a:lnTo>
                    <a:pt x="52637" y="53642"/>
                  </a:lnTo>
                  <a:lnTo>
                    <a:pt x="46071" y="59076"/>
                  </a:lnTo>
                  <a:lnTo>
                    <a:pt x="0" y="97232"/>
                  </a:lnTo>
                </a:path>
              </a:pathLst>
            </a:custGeom>
            <a:noFill/>
            <a:ln cap="flat" cmpd="sng" w="13725">
              <a:solidFill>
                <a:srgbClr val="D3D3D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3" name="Google Shape;513;p12"/>
          <p:cNvSpPr txBox="1"/>
          <p:nvPr/>
        </p:nvSpPr>
        <p:spPr>
          <a:xfrm>
            <a:off x="2642108" y="2693212"/>
            <a:ext cx="1394400" cy="6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83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lang="pt-BR" sz="2500">
                <a:solidFill>
                  <a:srgbClr val="0905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70</a:t>
            </a:r>
            <a:r>
              <a:rPr b="1" lang="pt-BR" sz="1000">
                <a:solidFill>
                  <a:srgbClr val="0905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%</a:t>
            </a:r>
            <a:endParaRPr b="0" i="0" sz="1000" u="none" cap="none" strike="noStrike">
              <a:solidFill>
                <a:srgbClr val="000000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152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pt-BR" sz="600" u="none" cap="none" strike="noStrike">
                <a:solidFill>
                  <a:srgbClr val="09052C"/>
                </a:solidFill>
                <a:latin typeface="Roboto Light"/>
                <a:ea typeface="Roboto Light"/>
                <a:cs typeface="Roboto Light"/>
                <a:sym typeface="Roboto Light"/>
              </a:rPr>
              <a:t>times mais enxutos</a:t>
            </a:r>
            <a:endParaRPr b="0" i="0" sz="600" u="none" cap="none" strike="noStrike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514" name="Google Shape;514;p12"/>
          <p:cNvGrpSpPr/>
          <p:nvPr/>
        </p:nvGrpSpPr>
        <p:grpSpPr>
          <a:xfrm>
            <a:off x="4204150" y="3198676"/>
            <a:ext cx="116870" cy="116877"/>
            <a:chOff x="9725619" y="7033126"/>
            <a:chExt cx="256970" cy="256986"/>
          </a:xfrm>
        </p:grpSpPr>
        <p:pic>
          <p:nvPicPr>
            <p:cNvPr id="515" name="Google Shape;515;p1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25619" y="7033126"/>
              <a:ext cx="256970" cy="25698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16" name="Google Shape;516;p12"/>
            <p:cNvSpPr/>
            <p:nvPr/>
          </p:nvSpPr>
          <p:spPr>
            <a:xfrm>
              <a:off x="9828608" y="7113003"/>
              <a:ext cx="52705" cy="97790"/>
            </a:xfrm>
            <a:custGeom>
              <a:rect b="b" l="l" r="r" t="t"/>
              <a:pathLst>
                <a:path extrusionOk="0" h="97790" w="52704">
                  <a:moveTo>
                    <a:pt x="0" y="0"/>
                  </a:moveTo>
                  <a:lnTo>
                    <a:pt x="46071" y="38155"/>
                  </a:lnTo>
                  <a:lnTo>
                    <a:pt x="52637" y="43590"/>
                  </a:lnTo>
                  <a:lnTo>
                    <a:pt x="52637" y="53642"/>
                  </a:lnTo>
                  <a:lnTo>
                    <a:pt x="46071" y="59076"/>
                  </a:lnTo>
                  <a:lnTo>
                    <a:pt x="0" y="97232"/>
                  </a:lnTo>
                </a:path>
              </a:pathLst>
            </a:custGeom>
            <a:noFill/>
            <a:ln cap="flat" cmpd="sng" w="13725">
              <a:solidFill>
                <a:srgbClr val="D3D3D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7" name="Google Shape;517;p12"/>
          <p:cNvSpPr txBox="1"/>
          <p:nvPr/>
        </p:nvSpPr>
        <p:spPr>
          <a:xfrm>
            <a:off x="4194323" y="2693200"/>
            <a:ext cx="900900" cy="6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83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lang="pt-BR" sz="2500">
                <a:solidFill>
                  <a:srgbClr val="0905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2</a:t>
            </a:r>
            <a:endParaRPr b="0" i="0" sz="2500" u="none" cap="none" strike="noStrike">
              <a:solidFill>
                <a:srgbClr val="000000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152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pt-BR" sz="600" u="none" cap="none" strike="noStrike">
                <a:solidFill>
                  <a:srgbClr val="09052C"/>
                </a:solidFill>
                <a:latin typeface="Roboto Light"/>
                <a:ea typeface="Roboto Light"/>
                <a:cs typeface="Roboto Light"/>
                <a:sym typeface="Roboto Light"/>
              </a:rPr>
              <a:t> times formados</a:t>
            </a:r>
            <a:endParaRPr b="0" i="0" sz="600" u="none" cap="none" strike="noStrike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518" name="Google Shape;518;p12"/>
          <p:cNvGrpSpPr/>
          <p:nvPr/>
        </p:nvGrpSpPr>
        <p:grpSpPr>
          <a:xfrm>
            <a:off x="5643410" y="3198670"/>
            <a:ext cx="116878" cy="116877"/>
            <a:chOff x="12407663" y="7033126"/>
            <a:chExt cx="256970" cy="256986"/>
          </a:xfrm>
        </p:grpSpPr>
        <p:pic>
          <p:nvPicPr>
            <p:cNvPr id="519" name="Google Shape;519;p1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2407663" y="7033126"/>
              <a:ext cx="256970" cy="25698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20" name="Google Shape;520;p12"/>
            <p:cNvSpPr/>
            <p:nvPr/>
          </p:nvSpPr>
          <p:spPr>
            <a:xfrm>
              <a:off x="12510651" y="7113003"/>
              <a:ext cx="52705" cy="97790"/>
            </a:xfrm>
            <a:custGeom>
              <a:rect b="b" l="l" r="r" t="t"/>
              <a:pathLst>
                <a:path extrusionOk="0" h="97790" w="52704">
                  <a:moveTo>
                    <a:pt x="0" y="0"/>
                  </a:moveTo>
                  <a:lnTo>
                    <a:pt x="46071" y="38155"/>
                  </a:lnTo>
                  <a:lnTo>
                    <a:pt x="52626" y="43590"/>
                  </a:lnTo>
                  <a:lnTo>
                    <a:pt x="52626" y="53642"/>
                  </a:lnTo>
                  <a:lnTo>
                    <a:pt x="46071" y="59076"/>
                  </a:lnTo>
                  <a:lnTo>
                    <a:pt x="0" y="97232"/>
                  </a:lnTo>
                </a:path>
              </a:pathLst>
            </a:custGeom>
            <a:noFill/>
            <a:ln cap="flat" cmpd="sng" w="13725">
              <a:solidFill>
                <a:srgbClr val="D3D3D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1" name="Google Shape;521;p12"/>
          <p:cNvSpPr txBox="1"/>
          <p:nvPr/>
        </p:nvSpPr>
        <p:spPr>
          <a:xfrm>
            <a:off x="5633289" y="2693212"/>
            <a:ext cx="1272246" cy="6120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83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pt-BR" sz="2500" u="none" cap="none" strike="noStrike">
                <a:solidFill>
                  <a:srgbClr val="0905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24/7</a:t>
            </a:r>
            <a:endParaRPr b="0" i="0" sz="2500" u="none" cap="none" strike="noStrike">
              <a:solidFill>
                <a:srgbClr val="000000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152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pt-BR" sz="600" u="none" cap="none" strike="noStrike">
                <a:solidFill>
                  <a:srgbClr val="09052C"/>
                </a:solidFill>
                <a:latin typeface="Roboto Light"/>
                <a:ea typeface="Roboto Light"/>
                <a:cs typeface="Roboto Light"/>
                <a:sym typeface="Roboto Light"/>
              </a:rPr>
              <a:t>agentes que não param</a:t>
            </a:r>
            <a:endParaRPr b="0" i="0" sz="600" u="none" cap="none" strike="noStrike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522" name="Google Shape;522;p12"/>
          <p:cNvGrpSpPr/>
          <p:nvPr/>
        </p:nvGrpSpPr>
        <p:grpSpPr>
          <a:xfrm>
            <a:off x="2799411" y="4397460"/>
            <a:ext cx="116881" cy="116873"/>
            <a:chOff x="6154817" y="9668983"/>
            <a:chExt cx="256976" cy="256976"/>
          </a:xfrm>
        </p:grpSpPr>
        <p:pic>
          <p:nvPicPr>
            <p:cNvPr id="523" name="Google Shape;523;p12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154817" y="9668983"/>
              <a:ext cx="256976" cy="2569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24" name="Google Shape;524;p12"/>
            <p:cNvSpPr/>
            <p:nvPr/>
          </p:nvSpPr>
          <p:spPr>
            <a:xfrm>
              <a:off x="6257807" y="9748855"/>
              <a:ext cx="52705" cy="97790"/>
            </a:xfrm>
            <a:custGeom>
              <a:rect b="b" l="l" r="r" t="t"/>
              <a:pathLst>
                <a:path extrusionOk="0" h="97790" w="52704">
                  <a:moveTo>
                    <a:pt x="0" y="0"/>
                  </a:moveTo>
                  <a:lnTo>
                    <a:pt x="46071" y="38155"/>
                  </a:lnTo>
                  <a:lnTo>
                    <a:pt x="52637" y="43590"/>
                  </a:lnTo>
                  <a:lnTo>
                    <a:pt x="52637" y="53642"/>
                  </a:lnTo>
                  <a:lnTo>
                    <a:pt x="46071" y="59076"/>
                  </a:lnTo>
                  <a:lnTo>
                    <a:pt x="0" y="97232"/>
                  </a:lnTo>
                </a:path>
              </a:pathLst>
            </a:custGeom>
            <a:noFill/>
            <a:ln cap="flat" cmpd="sng" w="13725">
              <a:solidFill>
                <a:srgbClr val="D3D3D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5" name="Google Shape;525;p12"/>
          <p:cNvGrpSpPr/>
          <p:nvPr/>
        </p:nvGrpSpPr>
        <p:grpSpPr>
          <a:xfrm>
            <a:off x="4733367" y="4397460"/>
            <a:ext cx="116881" cy="116873"/>
            <a:chOff x="10406834" y="9668983"/>
            <a:chExt cx="256976" cy="256976"/>
          </a:xfrm>
        </p:grpSpPr>
        <p:pic>
          <p:nvPicPr>
            <p:cNvPr id="526" name="Google Shape;526;p12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10406834" y="9668983"/>
              <a:ext cx="256976" cy="2569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27" name="Google Shape;527;p12"/>
            <p:cNvSpPr/>
            <p:nvPr/>
          </p:nvSpPr>
          <p:spPr>
            <a:xfrm>
              <a:off x="10509822" y="9748855"/>
              <a:ext cx="52705" cy="97790"/>
            </a:xfrm>
            <a:custGeom>
              <a:rect b="b" l="l" r="r" t="t"/>
              <a:pathLst>
                <a:path extrusionOk="0" h="97790" w="52704">
                  <a:moveTo>
                    <a:pt x="0" y="0"/>
                  </a:moveTo>
                  <a:lnTo>
                    <a:pt x="46071" y="38155"/>
                  </a:lnTo>
                  <a:lnTo>
                    <a:pt x="52637" y="43590"/>
                  </a:lnTo>
                  <a:lnTo>
                    <a:pt x="52637" y="53642"/>
                  </a:lnTo>
                  <a:lnTo>
                    <a:pt x="46071" y="59076"/>
                  </a:lnTo>
                  <a:lnTo>
                    <a:pt x="0" y="97232"/>
                  </a:lnTo>
                </a:path>
              </a:pathLst>
            </a:custGeom>
            <a:noFill/>
            <a:ln cap="flat" cmpd="sng" w="13725">
              <a:solidFill>
                <a:srgbClr val="D3D3D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8" name="Google Shape;528;p12"/>
          <p:cNvSpPr/>
          <p:nvPr/>
        </p:nvSpPr>
        <p:spPr>
          <a:xfrm>
            <a:off x="2408330" y="2836772"/>
            <a:ext cx="0" cy="480272"/>
          </a:xfrm>
          <a:custGeom>
            <a:rect b="b" l="l" r="r" t="t"/>
            <a:pathLst>
              <a:path extrusionOk="0" h="1056004" w="120000">
                <a:moveTo>
                  <a:pt x="0" y="0"/>
                </a:moveTo>
                <a:lnTo>
                  <a:pt x="0" y="1055559"/>
                </a:lnTo>
              </a:path>
            </a:pathLst>
          </a:custGeom>
          <a:noFill/>
          <a:ln cap="flat" cmpd="sng" w="10300">
            <a:solidFill>
              <a:srgbClr val="09052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9" name="Google Shape;529;p12"/>
          <p:cNvSpPr/>
          <p:nvPr/>
        </p:nvSpPr>
        <p:spPr>
          <a:xfrm>
            <a:off x="4007937" y="2836772"/>
            <a:ext cx="0" cy="480482"/>
          </a:xfrm>
          <a:custGeom>
            <a:rect b="b" l="l" r="r" t="t"/>
            <a:pathLst>
              <a:path extrusionOk="0" h="1056004" w="120000">
                <a:moveTo>
                  <a:pt x="0" y="0"/>
                </a:moveTo>
                <a:lnTo>
                  <a:pt x="0" y="1055559"/>
                </a:lnTo>
              </a:path>
            </a:pathLst>
          </a:custGeom>
          <a:noFill/>
          <a:ln cap="flat" cmpd="sng" w="10300">
            <a:solidFill>
              <a:srgbClr val="09052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p12"/>
          <p:cNvSpPr/>
          <p:nvPr/>
        </p:nvSpPr>
        <p:spPr>
          <a:xfrm>
            <a:off x="5376846" y="2836772"/>
            <a:ext cx="0" cy="480272"/>
          </a:xfrm>
          <a:custGeom>
            <a:rect b="b" l="l" r="r" t="t"/>
            <a:pathLst>
              <a:path extrusionOk="0" h="1056004" w="120000">
                <a:moveTo>
                  <a:pt x="0" y="0"/>
                </a:moveTo>
                <a:lnTo>
                  <a:pt x="0" y="1055559"/>
                </a:lnTo>
              </a:path>
            </a:pathLst>
          </a:custGeom>
          <a:noFill/>
          <a:ln cap="flat" cmpd="sng" w="10300">
            <a:solidFill>
              <a:srgbClr val="09052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1" name="Google Shape;531;p12" title="ChatGPT Image 16 de jun. de 2026, 05_38_34.png"/>
          <p:cNvPicPr preferRelativeResize="0"/>
          <p:nvPr/>
        </p:nvPicPr>
        <p:blipFill rotWithShape="1">
          <a:blip r:embed="rId9">
            <a:alphaModFix/>
          </a:blip>
          <a:srcRect b="0" l="4078" r="19411" t="0"/>
          <a:stretch/>
        </p:blipFill>
        <p:spPr>
          <a:xfrm>
            <a:off x="4007878" y="408122"/>
            <a:ext cx="2933700" cy="2157900"/>
          </a:xfrm>
          <a:prstGeom prst="roundRect">
            <a:avLst>
              <a:gd fmla="val 17802" name="adj"/>
            </a:avLst>
          </a:prstGeom>
          <a:noFill/>
          <a:ln>
            <a:noFill/>
          </a:ln>
        </p:spPr>
      </p:pic>
      <p:pic>
        <p:nvPicPr>
          <p:cNvPr id="532" name="Google Shape;532;p1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030692" y="641082"/>
            <a:ext cx="191449" cy="191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3" name="Google Shape;533;p1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102300" y="695462"/>
            <a:ext cx="48235" cy="826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34" name="Google Shape;534;p12"/>
          <p:cNvGrpSpPr/>
          <p:nvPr/>
        </p:nvGrpSpPr>
        <p:grpSpPr>
          <a:xfrm>
            <a:off x="162722" y="4708529"/>
            <a:ext cx="229611" cy="229595"/>
            <a:chOff x="357763" y="10352950"/>
            <a:chExt cx="504825" cy="504825"/>
          </a:xfrm>
        </p:grpSpPr>
        <p:sp>
          <p:nvSpPr>
            <p:cNvPr id="535" name="Google Shape;535;p12"/>
            <p:cNvSpPr/>
            <p:nvPr/>
          </p:nvSpPr>
          <p:spPr>
            <a:xfrm>
              <a:off x="357763" y="10352950"/>
              <a:ext cx="504825" cy="504825"/>
            </a:xfrm>
            <a:custGeom>
              <a:rect b="b" l="l" r="r" t="t"/>
              <a:pathLst>
                <a:path extrusionOk="0" h="504825" w="504825">
                  <a:moveTo>
                    <a:pt x="252117" y="0"/>
                  </a:moveTo>
                  <a:lnTo>
                    <a:pt x="206799" y="4061"/>
                  </a:lnTo>
                  <a:lnTo>
                    <a:pt x="164145" y="15771"/>
                  </a:lnTo>
                  <a:lnTo>
                    <a:pt x="124868" y="34418"/>
                  </a:lnTo>
                  <a:lnTo>
                    <a:pt x="89681" y="59290"/>
                  </a:lnTo>
                  <a:lnTo>
                    <a:pt x="59294" y="89675"/>
                  </a:lnTo>
                  <a:lnTo>
                    <a:pt x="34421" y="124861"/>
                  </a:lnTo>
                  <a:lnTo>
                    <a:pt x="15773" y="164136"/>
                  </a:lnTo>
                  <a:lnTo>
                    <a:pt x="4061" y="206789"/>
                  </a:lnTo>
                  <a:lnTo>
                    <a:pt x="0" y="252107"/>
                  </a:lnTo>
                  <a:lnTo>
                    <a:pt x="4061" y="297425"/>
                  </a:lnTo>
                  <a:lnTo>
                    <a:pt x="15773" y="340078"/>
                  </a:lnTo>
                  <a:lnTo>
                    <a:pt x="34421" y="379353"/>
                  </a:lnTo>
                  <a:lnTo>
                    <a:pt x="59294" y="414539"/>
                  </a:lnTo>
                  <a:lnTo>
                    <a:pt x="89681" y="444924"/>
                  </a:lnTo>
                  <a:lnTo>
                    <a:pt x="124868" y="469796"/>
                  </a:lnTo>
                  <a:lnTo>
                    <a:pt x="164145" y="488443"/>
                  </a:lnTo>
                  <a:lnTo>
                    <a:pt x="206799" y="500153"/>
                  </a:lnTo>
                  <a:lnTo>
                    <a:pt x="252117" y="504215"/>
                  </a:lnTo>
                  <a:lnTo>
                    <a:pt x="297433" y="500153"/>
                  </a:lnTo>
                  <a:lnTo>
                    <a:pt x="340084" y="488443"/>
                  </a:lnTo>
                  <a:lnTo>
                    <a:pt x="379359" y="469796"/>
                  </a:lnTo>
                  <a:lnTo>
                    <a:pt x="414546" y="444924"/>
                  </a:lnTo>
                  <a:lnTo>
                    <a:pt x="444931" y="414539"/>
                  </a:lnTo>
                  <a:lnTo>
                    <a:pt x="469804" y="379353"/>
                  </a:lnTo>
                  <a:lnTo>
                    <a:pt x="488452" y="340078"/>
                  </a:lnTo>
                  <a:lnTo>
                    <a:pt x="500163" y="297425"/>
                  </a:lnTo>
                  <a:lnTo>
                    <a:pt x="504225" y="252107"/>
                  </a:lnTo>
                  <a:lnTo>
                    <a:pt x="500163" y="206789"/>
                  </a:lnTo>
                  <a:lnTo>
                    <a:pt x="488452" y="164136"/>
                  </a:lnTo>
                  <a:lnTo>
                    <a:pt x="469804" y="124861"/>
                  </a:lnTo>
                  <a:lnTo>
                    <a:pt x="444931" y="89675"/>
                  </a:lnTo>
                  <a:lnTo>
                    <a:pt x="414546" y="59290"/>
                  </a:lnTo>
                  <a:lnTo>
                    <a:pt x="379359" y="34418"/>
                  </a:lnTo>
                  <a:lnTo>
                    <a:pt x="340084" y="15771"/>
                  </a:lnTo>
                  <a:lnTo>
                    <a:pt x="297433" y="4061"/>
                  </a:lnTo>
                  <a:lnTo>
                    <a:pt x="252117" y="0"/>
                  </a:lnTo>
                  <a:close/>
                </a:path>
              </a:pathLst>
            </a:custGeom>
            <a:solidFill>
              <a:srgbClr val="1F8067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12"/>
            <p:cNvSpPr/>
            <p:nvPr/>
          </p:nvSpPr>
          <p:spPr>
            <a:xfrm>
              <a:off x="357763" y="10352950"/>
              <a:ext cx="504825" cy="504825"/>
            </a:xfrm>
            <a:custGeom>
              <a:rect b="b" l="l" r="r" t="t"/>
              <a:pathLst>
                <a:path extrusionOk="0" h="504825" w="504825">
                  <a:moveTo>
                    <a:pt x="504225" y="252107"/>
                  </a:moveTo>
                  <a:lnTo>
                    <a:pt x="500163" y="297425"/>
                  </a:lnTo>
                  <a:lnTo>
                    <a:pt x="488452" y="340078"/>
                  </a:lnTo>
                  <a:lnTo>
                    <a:pt x="469804" y="379353"/>
                  </a:lnTo>
                  <a:lnTo>
                    <a:pt x="444931" y="414539"/>
                  </a:lnTo>
                  <a:lnTo>
                    <a:pt x="414546" y="444924"/>
                  </a:lnTo>
                  <a:lnTo>
                    <a:pt x="379359" y="469796"/>
                  </a:lnTo>
                  <a:lnTo>
                    <a:pt x="340084" y="488443"/>
                  </a:lnTo>
                  <a:lnTo>
                    <a:pt x="297433" y="500153"/>
                  </a:lnTo>
                  <a:lnTo>
                    <a:pt x="252117" y="504215"/>
                  </a:lnTo>
                  <a:lnTo>
                    <a:pt x="206799" y="500153"/>
                  </a:lnTo>
                  <a:lnTo>
                    <a:pt x="164145" y="488443"/>
                  </a:lnTo>
                  <a:lnTo>
                    <a:pt x="124868" y="469796"/>
                  </a:lnTo>
                  <a:lnTo>
                    <a:pt x="89681" y="444924"/>
                  </a:lnTo>
                  <a:lnTo>
                    <a:pt x="59294" y="414539"/>
                  </a:lnTo>
                  <a:lnTo>
                    <a:pt x="34421" y="379353"/>
                  </a:lnTo>
                  <a:lnTo>
                    <a:pt x="15773" y="340078"/>
                  </a:lnTo>
                  <a:lnTo>
                    <a:pt x="4061" y="297425"/>
                  </a:lnTo>
                  <a:lnTo>
                    <a:pt x="0" y="252107"/>
                  </a:lnTo>
                  <a:lnTo>
                    <a:pt x="4061" y="206789"/>
                  </a:lnTo>
                  <a:lnTo>
                    <a:pt x="15773" y="164136"/>
                  </a:lnTo>
                  <a:lnTo>
                    <a:pt x="34421" y="124861"/>
                  </a:lnTo>
                  <a:lnTo>
                    <a:pt x="59294" y="89675"/>
                  </a:lnTo>
                  <a:lnTo>
                    <a:pt x="89681" y="59290"/>
                  </a:lnTo>
                  <a:lnTo>
                    <a:pt x="124868" y="34418"/>
                  </a:lnTo>
                  <a:lnTo>
                    <a:pt x="164145" y="15771"/>
                  </a:lnTo>
                  <a:lnTo>
                    <a:pt x="206799" y="4061"/>
                  </a:lnTo>
                  <a:lnTo>
                    <a:pt x="252117" y="0"/>
                  </a:lnTo>
                  <a:lnTo>
                    <a:pt x="297433" y="4061"/>
                  </a:lnTo>
                  <a:lnTo>
                    <a:pt x="340084" y="15771"/>
                  </a:lnTo>
                  <a:lnTo>
                    <a:pt x="379359" y="34418"/>
                  </a:lnTo>
                  <a:lnTo>
                    <a:pt x="414546" y="59290"/>
                  </a:lnTo>
                  <a:lnTo>
                    <a:pt x="444931" y="89675"/>
                  </a:lnTo>
                  <a:lnTo>
                    <a:pt x="469804" y="124861"/>
                  </a:lnTo>
                  <a:lnTo>
                    <a:pt x="488452" y="164136"/>
                  </a:lnTo>
                  <a:lnTo>
                    <a:pt x="500163" y="206789"/>
                  </a:lnTo>
                  <a:lnTo>
                    <a:pt x="504225" y="252107"/>
                  </a:lnTo>
                  <a:close/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12"/>
            <p:cNvSpPr/>
            <p:nvPr/>
          </p:nvSpPr>
          <p:spPr>
            <a:xfrm>
              <a:off x="442304" y="10496223"/>
              <a:ext cx="335280" cy="217804"/>
            </a:xfrm>
            <a:custGeom>
              <a:rect b="b" l="l" r="r" t="t"/>
              <a:pathLst>
                <a:path extrusionOk="0" h="217804" w="335280">
                  <a:moveTo>
                    <a:pt x="335141" y="119577"/>
                  </a:moveTo>
                  <a:lnTo>
                    <a:pt x="270002" y="119577"/>
                  </a:lnTo>
                  <a:lnTo>
                    <a:pt x="204412" y="185104"/>
                  </a:lnTo>
                  <a:lnTo>
                    <a:pt x="236935" y="217668"/>
                  </a:lnTo>
                  <a:lnTo>
                    <a:pt x="335141" y="119577"/>
                  </a:lnTo>
                  <a:close/>
                </a:path>
                <a:path extrusionOk="0" h="217804" w="335280">
                  <a:moveTo>
                    <a:pt x="247929" y="0"/>
                  </a:moveTo>
                  <a:lnTo>
                    <a:pt x="213710" y="30721"/>
                  </a:lnTo>
                  <a:lnTo>
                    <a:pt x="273331" y="97169"/>
                  </a:lnTo>
                  <a:lnTo>
                    <a:pt x="335141" y="97169"/>
                  </a:lnTo>
                  <a:lnTo>
                    <a:pt x="247929" y="0"/>
                  </a:lnTo>
                  <a:close/>
                </a:path>
                <a:path extrusionOk="0" h="217804" w="335280">
                  <a:moveTo>
                    <a:pt x="65139" y="119577"/>
                  </a:moveTo>
                  <a:lnTo>
                    <a:pt x="0" y="119577"/>
                  </a:lnTo>
                  <a:lnTo>
                    <a:pt x="98206" y="217668"/>
                  </a:lnTo>
                  <a:lnTo>
                    <a:pt x="130729" y="185104"/>
                  </a:lnTo>
                  <a:lnTo>
                    <a:pt x="65139" y="119577"/>
                  </a:lnTo>
                  <a:close/>
                </a:path>
                <a:path extrusionOk="0" h="217804" w="335280">
                  <a:moveTo>
                    <a:pt x="87222" y="0"/>
                  </a:moveTo>
                  <a:lnTo>
                    <a:pt x="0" y="97169"/>
                  </a:lnTo>
                  <a:lnTo>
                    <a:pt x="61809" y="97169"/>
                  </a:lnTo>
                  <a:lnTo>
                    <a:pt x="121441" y="30721"/>
                  </a:lnTo>
                  <a:lnTo>
                    <a:pt x="87222" y="0"/>
                  </a:lnTo>
                  <a:close/>
                </a:path>
              </a:pathLst>
            </a:custGeom>
            <a:solidFill>
              <a:srgbClr val="08052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8" name="Google Shape;538;p12"/>
          <p:cNvSpPr/>
          <p:nvPr/>
        </p:nvSpPr>
        <p:spPr>
          <a:xfrm>
            <a:off x="771650" y="196875"/>
            <a:ext cx="4365600" cy="2108700"/>
          </a:xfrm>
          <a:prstGeom prst="roundRect">
            <a:avLst>
              <a:gd fmla="val 11465" name="adj"/>
            </a:avLst>
          </a:prstGeom>
          <a:gradFill>
            <a:gsLst>
              <a:gs pos="0">
                <a:srgbClr val="5E5B71">
                  <a:alpha val="30196"/>
                </a:srgbClr>
              </a:gs>
              <a:gs pos="20000">
                <a:srgbClr val="DBDBDB">
                  <a:alpha val="30196"/>
                </a:srgbClr>
              </a:gs>
              <a:gs pos="46000">
                <a:srgbClr val="0B072A">
                  <a:alpha val="50196"/>
                </a:srgbClr>
              </a:gs>
              <a:gs pos="71000">
                <a:srgbClr val="DBDBDB">
                  <a:alpha val="30196"/>
                </a:srgbClr>
              </a:gs>
              <a:gs pos="100000">
                <a:srgbClr val="5E5B71">
                  <a:alpha val="30196"/>
                </a:srgbClr>
              </a:gs>
            </a:gsLst>
            <a:lin ang="2698631" scaled="0"/>
          </a:gradFill>
          <a:ln cap="flat" cmpd="sng" w="9525">
            <a:solidFill>
              <a:srgbClr val="7473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9" name="Google Shape;539;p12"/>
          <p:cNvSpPr/>
          <p:nvPr/>
        </p:nvSpPr>
        <p:spPr>
          <a:xfrm>
            <a:off x="692559" y="950558"/>
            <a:ext cx="459222" cy="459190"/>
          </a:xfrm>
          <a:custGeom>
            <a:rect b="b" l="l" r="r" t="t"/>
            <a:pathLst>
              <a:path extrusionOk="0" h="1009650" w="1009650">
                <a:moveTo>
                  <a:pt x="504602" y="0"/>
                </a:moveTo>
                <a:lnTo>
                  <a:pt x="456006" y="2309"/>
                </a:lnTo>
                <a:lnTo>
                  <a:pt x="408716" y="9098"/>
                </a:lnTo>
                <a:lnTo>
                  <a:pt x="362945" y="20155"/>
                </a:lnTo>
                <a:lnTo>
                  <a:pt x="318904" y="35267"/>
                </a:lnTo>
                <a:lnTo>
                  <a:pt x="276804" y="54224"/>
                </a:lnTo>
                <a:lnTo>
                  <a:pt x="236857" y="76814"/>
                </a:lnTo>
                <a:lnTo>
                  <a:pt x="199274" y="102826"/>
                </a:lnTo>
                <a:lnTo>
                  <a:pt x="164266" y="132047"/>
                </a:lnTo>
                <a:lnTo>
                  <a:pt x="132046" y="164268"/>
                </a:lnTo>
                <a:lnTo>
                  <a:pt x="102825" y="199276"/>
                </a:lnTo>
                <a:lnTo>
                  <a:pt x="76813" y="236859"/>
                </a:lnTo>
                <a:lnTo>
                  <a:pt x="54224" y="276808"/>
                </a:lnTo>
                <a:lnTo>
                  <a:pt x="35267" y="318909"/>
                </a:lnTo>
                <a:lnTo>
                  <a:pt x="20155" y="362951"/>
                </a:lnTo>
                <a:lnTo>
                  <a:pt x="9098" y="408723"/>
                </a:lnTo>
                <a:lnTo>
                  <a:pt x="2309" y="456014"/>
                </a:lnTo>
                <a:lnTo>
                  <a:pt x="0" y="504612"/>
                </a:lnTo>
                <a:lnTo>
                  <a:pt x="2309" y="553210"/>
                </a:lnTo>
                <a:lnTo>
                  <a:pt x="9098" y="600501"/>
                </a:lnTo>
                <a:lnTo>
                  <a:pt x="20155" y="646274"/>
                </a:lnTo>
                <a:lnTo>
                  <a:pt x="35267" y="690316"/>
                </a:lnTo>
                <a:lnTo>
                  <a:pt x="54224" y="732417"/>
                </a:lnTo>
                <a:lnTo>
                  <a:pt x="76813" y="772365"/>
                </a:lnTo>
                <a:lnTo>
                  <a:pt x="102825" y="809949"/>
                </a:lnTo>
                <a:lnTo>
                  <a:pt x="132046" y="844957"/>
                </a:lnTo>
                <a:lnTo>
                  <a:pt x="164266" y="877177"/>
                </a:lnTo>
                <a:lnTo>
                  <a:pt x="199274" y="906399"/>
                </a:lnTo>
                <a:lnTo>
                  <a:pt x="236857" y="932411"/>
                </a:lnTo>
                <a:lnTo>
                  <a:pt x="276804" y="955001"/>
                </a:lnTo>
                <a:lnTo>
                  <a:pt x="318904" y="973958"/>
                </a:lnTo>
                <a:lnTo>
                  <a:pt x="362945" y="989070"/>
                </a:lnTo>
                <a:lnTo>
                  <a:pt x="408716" y="1000127"/>
                </a:lnTo>
                <a:lnTo>
                  <a:pt x="456006" y="1006915"/>
                </a:lnTo>
                <a:lnTo>
                  <a:pt x="504602" y="1009225"/>
                </a:lnTo>
                <a:lnTo>
                  <a:pt x="553200" y="1006915"/>
                </a:lnTo>
                <a:lnTo>
                  <a:pt x="600491" y="1000127"/>
                </a:lnTo>
                <a:lnTo>
                  <a:pt x="646263" y="989070"/>
                </a:lnTo>
                <a:lnTo>
                  <a:pt x="690306" y="973958"/>
                </a:lnTo>
                <a:lnTo>
                  <a:pt x="732407" y="955001"/>
                </a:lnTo>
                <a:lnTo>
                  <a:pt x="772355" y="932411"/>
                </a:lnTo>
                <a:lnTo>
                  <a:pt x="809939" y="906399"/>
                </a:lnTo>
                <a:lnTo>
                  <a:pt x="844946" y="877177"/>
                </a:lnTo>
                <a:lnTo>
                  <a:pt x="877167" y="844957"/>
                </a:lnTo>
                <a:lnTo>
                  <a:pt x="906389" y="809949"/>
                </a:lnTo>
                <a:lnTo>
                  <a:pt x="932400" y="772365"/>
                </a:lnTo>
                <a:lnTo>
                  <a:pt x="954990" y="732417"/>
                </a:lnTo>
                <a:lnTo>
                  <a:pt x="973947" y="690316"/>
                </a:lnTo>
                <a:lnTo>
                  <a:pt x="989060" y="646274"/>
                </a:lnTo>
                <a:lnTo>
                  <a:pt x="1000116" y="600501"/>
                </a:lnTo>
                <a:lnTo>
                  <a:pt x="1006905" y="553210"/>
                </a:lnTo>
                <a:lnTo>
                  <a:pt x="1009215" y="504612"/>
                </a:lnTo>
                <a:lnTo>
                  <a:pt x="1006905" y="456014"/>
                </a:lnTo>
                <a:lnTo>
                  <a:pt x="1000116" y="408723"/>
                </a:lnTo>
                <a:lnTo>
                  <a:pt x="989060" y="362951"/>
                </a:lnTo>
                <a:lnTo>
                  <a:pt x="973947" y="318909"/>
                </a:lnTo>
                <a:lnTo>
                  <a:pt x="954990" y="276808"/>
                </a:lnTo>
                <a:lnTo>
                  <a:pt x="932400" y="236859"/>
                </a:lnTo>
                <a:lnTo>
                  <a:pt x="906389" y="199276"/>
                </a:lnTo>
                <a:lnTo>
                  <a:pt x="877167" y="164268"/>
                </a:lnTo>
                <a:lnTo>
                  <a:pt x="844946" y="132047"/>
                </a:lnTo>
                <a:lnTo>
                  <a:pt x="809939" y="102826"/>
                </a:lnTo>
                <a:lnTo>
                  <a:pt x="772355" y="76814"/>
                </a:lnTo>
                <a:lnTo>
                  <a:pt x="732407" y="54224"/>
                </a:lnTo>
                <a:lnTo>
                  <a:pt x="690306" y="35267"/>
                </a:lnTo>
                <a:lnTo>
                  <a:pt x="646263" y="20155"/>
                </a:lnTo>
                <a:lnTo>
                  <a:pt x="600491" y="9098"/>
                </a:lnTo>
                <a:lnTo>
                  <a:pt x="553200" y="2309"/>
                </a:lnTo>
                <a:lnTo>
                  <a:pt x="504602" y="0"/>
                </a:lnTo>
                <a:close/>
              </a:path>
            </a:pathLst>
          </a:custGeom>
          <a:solidFill>
            <a:srgbClr val="1F8067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" name="Google Shape;540;p12"/>
          <p:cNvSpPr/>
          <p:nvPr/>
        </p:nvSpPr>
        <p:spPr>
          <a:xfrm>
            <a:off x="811166" y="1108030"/>
            <a:ext cx="221813" cy="144110"/>
          </a:xfrm>
          <a:custGeom>
            <a:rect b="b" l="l" r="r" t="t"/>
            <a:pathLst>
              <a:path extrusionOk="0" h="316864" w="487680">
                <a:moveTo>
                  <a:pt x="487671" y="173994"/>
                </a:moveTo>
                <a:lnTo>
                  <a:pt x="392888" y="173994"/>
                </a:lnTo>
                <a:lnTo>
                  <a:pt x="297446" y="269342"/>
                </a:lnTo>
                <a:lnTo>
                  <a:pt x="344764" y="316733"/>
                </a:lnTo>
                <a:lnTo>
                  <a:pt x="487671" y="173994"/>
                </a:lnTo>
                <a:close/>
              </a:path>
              <a:path extrusionOk="0" h="316864" w="487680">
                <a:moveTo>
                  <a:pt x="347800" y="0"/>
                </a:moveTo>
                <a:lnTo>
                  <a:pt x="298011" y="44700"/>
                </a:lnTo>
                <a:lnTo>
                  <a:pt x="384773" y="141388"/>
                </a:lnTo>
                <a:lnTo>
                  <a:pt x="474718" y="141388"/>
                </a:lnTo>
                <a:lnTo>
                  <a:pt x="347800" y="0"/>
                </a:lnTo>
                <a:close/>
              </a:path>
              <a:path extrusionOk="0" h="316864" w="487680">
                <a:moveTo>
                  <a:pt x="94782" y="173994"/>
                </a:moveTo>
                <a:lnTo>
                  <a:pt x="0" y="173994"/>
                </a:lnTo>
                <a:lnTo>
                  <a:pt x="142896" y="316733"/>
                </a:lnTo>
                <a:lnTo>
                  <a:pt x="190224" y="269342"/>
                </a:lnTo>
                <a:lnTo>
                  <a:pt x="94782" y="173994"/>
                </a:lnTo>
                <a:close/>
              </a:path>
              <a:path extrusionOk="0" h="316864" w="487680">
                <a:moveTo>
                  <a:pt x="139859" y="0"/>
                </a:moveTo>
                <a:lnTo>
                  <a:pt x="12952" y="141388"/>
                </a:lnTo>
                <a:lnTo>
                  <a:pt x="102886" y="141388"/>
                </a:lnTo>
                <a:lnTo>
                  <a:pt x="189659" y="44700"/>
                </a:lnTo>
                <a:lnTo>
                  <a:pt x="139859" y="0"/>
                </a:lnTo>
                <a:close/>
              </a:path>
            </a:pathLst>
          </a:custGeom>
          <a:solidFill>
            <a:srgbClr val="08052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$PPTXTitle" id="541" name="Google Shape;541;p12"/>
          <p:cNvSpPr txBox="1"/>
          <p:nvPr>
            <p:ph type="title"/>
          </p:nvPr>
        </p:nvSpPr>
        <p:spPr>
          <a:xfrm>
            <a:off x="1286700" y="695438"/>
            <a:ext cx="2000700" cy="11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82225">
            <a:spAutoFit/>
          </a:bodyPr>
          <a:lstStyle/>
          <a:p>
            <a:pPr indent="0" lvl="0" marL="0" marR="25400" rtl="0" algn="l">
              <a:lnSpc>
                <a:spcPct val="775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b="0" lang="pt-BR" sz="2800">
                <a:latin typeface="Plus Jakarta Sans"/>
                <a:ea typeface="Plus Jakarta Sans"/>
                <a:cs typeface="Plus Jakarta Sans"/>
                <a:sym typeface="Plus Jakarta Sans"/>
              </a:rPr>
              <a:t>Forja: do assistente ao artesão</a:t>
            </a:r>
            <a:endParaRPr b="0" sz="2800"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542" name="Google Shape;542;p12"/>
          <p:cNvSpPr txBox="1"/>
          <p:nvPr/>
        </p:nvSpPr>
        <p:spPr>
          <a:xfrm>
            <a:off x="1279725" y="3859450"/>
            <a:ext cx="1447800" cy="9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200">
            <a:spAutoFit/>
          </a:bodyPr>
          <a:lstStyle/>
          <a:p>
            <a:pPr indent="0" lvl="0" marL="0" marR="584200" rtl="0" algn="l">
              <a:lnSpc>
                <a:spcPct val="115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pt-BR" sz="1000" u="none" cap="none" strike="noStrike">
                <a:solidFill>
                  <a:srgbClr val="00A44A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rPr>
              <a:t>Não</a:t>
            </a:r>
            <a:r>
              <a:rPr lang="pt-BR" sz="1000">
                <a:solidFill>
                  <a:srgbClr val="00A44A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rPr>
              <a:t> </a:t>
            </a:r>
            <a:r>
              <a:rPr b="0" i="0" lang="pt-BR" sz="1000" u="none" cap="none" strike="noStrike">
                <a:solidFill>
                  <a:srgbClr val="00A44A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rPr>
              <a:t>desligamos ninguém</a:t>
            </a:r>
            <a:endParaRPr b="0" i="0" sz="1000" u="none" cap="none" strike="noStrike">
              <a:solidFill>
                <a:srgbClr val="000000"/>
              </a:solidFill>
              <a:latin typeface="Plus Jakarta Sans Medium"/>
              <a:ea typeface="Plus Jakarta Sans Medium"/>
              <a:cs typeface="Plus Jakarta Sans Medium"/>
              <a:sym typeface="Plus Jakarta Sans Medium"/>
            </a:endParaRPr>
          </a:p>
          <a:p>
            <a:pPr indent="0" lvl="0" marL="0" marR="0" rtl="0" algn="l">
              <a:lnSpc>
                <a:spcPct val="161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700" u="none" cap="none" strike="noStrik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Times menores e mais potentes; a capacidade liberada virou novos times.</a:t>
            </a:r>
            <a:endParaRPr b="0" i="0" sz="700" u="none" cap="none" strike="noStrike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543" name="Google Shape;543;p12"/>
          <p:cNvSpPr txBox="1"/>
          <p:nvPr/>
        </p:nvSpPr>
        <p:spPr>
          <a:xfrm>
            <a:off x="3121926" y="3859450"/>
            <a:ext cx="1694700" cy="9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200">
            <a:spAutoFit/>
          </a:bodyPr>
          <a:lstStyle/>
          <a:p>
            <a:pPr indent="0" lvl="0" marL="0" marR="533400" rtl="0" algn="l">
              <a:lnSpc>
                <a:spcPct val="115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pt-BR" sz="1000" u="none" cap="none" strike="noStrike">
                <a:solidFill>
                  <a:srgbClr val="00A44A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rPr>
              <a:t>O humano no comando</a:t>
            </a:r>
            <a:endParaRPr b="0" i="0" sz="1000" u="none" cap="none" strike="noStrike">
              <a:solidFill>
                <a:srgbClr val="000000"/>
              </a:solidFill>
              <a:latin typeface="Plus Jakarta Sans Medium"/>
              <a:ea typeface="Plus Jakarta Sans Medium"/>
              <a:cs typeface="Plus Jakarta Sans Medium"/>
              <a:sym typeface="Plus Jakarta Sans Medium"/>
            </a:endParaRPr>
          </a:p>
          <a:p>
            <a:pPr indent="0" lvl="0" marL="0" marR="0" rtl="0" algn="l">
              <a:lnSpc>
                <a:spcPct val="161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700" u="none" cap="none" strike="noStrik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O </a:t>
            </a:r>
            <a:r>
              <a:rPr lang="pt-BR" sz="7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desenvolvedor </a:t>
            </a:r>
            <a:r>
              <a:rPr b="0" i="0" lang="pt-BR" sz="700" u="none" cap="none" strike="noStrik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 entra no fluxo da Forja onde o julgamento importa. </a:t>
            </a:r>
            <a:endParaRPr b="0" i="0" sz="700" u="none" cap="none" strike="noStrik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indent="0" lvl="0" marL="0" marR="0" rtl="0" algn="l">
              <a:lnSpc>
                <a:spcPct val="161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sz="70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indent="0" lvl="0" marL="0" marR="0" rtl="0" algn="l">
              <a:lnSpc>
                <a:spcPct val="161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lang="pt-BR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Revisar plano técnico e revisar PR.</a:t>
            </a:r>
            <a:endParaRPr b="1" i="0" sz="7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44" name="Google Shape;544;p12"/>
          <p:cNvSpPr txBox="1"/>
          <p:nvPr/>
        </p:nvSpPr>
        <p:spPr>
          <a:xfrm>
            <a:off x="5137350" y="3859450"/>
            <a:ext cx="2439900" cy="29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200">
            <a:spAutoFit/>
          </a:bodyPr>
          <a:lstStyle/>
          <a:p>
            <a:pPr indent="0" lvl="0" marL="0" marR="596900" rtl="0" algn="l">
              <a:lnSpc>
                <a:spcPct val="115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pt-BR" sz="1000" u="none" cap="none" strike="noStrike">
                <a:solidFill>
                  <a:srgbClr val="00A44A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rPr>
              <a:t>Código pronto para IA</a:t>
            </a:r>
            <a:endParaRPr b="0" i="0" sz="1000" u="none" cap="none" strike="noStrike">
              <a:solidFill>
                <a:srgbClr val="000000"/>
              </a:solidFill>
              <a:latin typeface="Plus Jakarta Sans Medium"/>
              <a:ea typeface="Plus Jakarta Sans Medium"/>
              <a:cs typeface="Plus Jakarta Sans Medium"/>
              <a:sym typeface="Plus Jakarta Sans Medium"/>
            </a:endParaRPr>
          </a:p>
          <a:p>
            <a:pPr indent="0" lvl="0" marL="0" marR="0" rtl="0" algn="l">
              <a:lnSpc>
                <a:spcPct val="161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700" u="none" cap="none" strike="noStrik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Preparar os repositórios para agentes destravou o ganho real.</a:t>
            </a:r>
            <a:endParaRPr b="0" i="0" sz="700" u="none" cap="none" strike="noStrike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545" name="Google Shape;545;p12"/>
          <p:cNvSpPr/>
          <p:nvPr/>
        </p:nvSpPr>
        <p:spPr>
          <a:xfrm>
            <a:off x="551663" y="0"/>
            <a:ext cx="0" cy="5139687"/>
          </a:xfrm>
          <a:custGeom>
            <a:rect b="b" l="l" r="r" t="t"/>
            <a:pathLst>
              <a:path extrusionOk="0" h="11296015" w="120000">
                <a:moveTo>
                  <a:pt x="0" y="0"/>
                </a:moveTo>
                <a:lnTo>
                  <a:pt x="0" y="11295917"/>
                </a:lnTo>
              </a:path>
            </a:pathLst>
          </a:custGeom>
          <a:noFill/>
          <a:ln cap="flat" cmpd="sng" w="9525">
            <a:solidFill>
              <a:srgbClr val="7473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6" name="Google Shape;546;p12" title="04.png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55200" y="90225"/>
            <a:ext cx="444625" cy="48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13"/>
          <p:cNvSpPr/>
          <p:nvPr/>
        </p:nvSpPr>
        <p:spPr>
          <a:xfrm>
            <a:off x="1147800" y="1705900"/>
            <a:ext cx="2431200" cy="10962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E5B71">
                  <a:alpha val="30196"/>
                </a:srgbClr>
              </a:gs>
              <a:gs pos="20000">
                <a:srgbClr val="DBDBDB">
                  <a:alpha val="30196"/>
                </a:srgbClr>
              </a:gs>
              <a:gs pos="46000">
                <a:srgbClr val="0B072A">
                  <a:alpha val="50196"/>
                </a:srgbClr>
              </a:gs>
              <a:gs pos="71000">
                <a:srgbClr val="DBDBDB">
                  <a:alpha val="30196"/>
                </a:srgbClr>
              </a:gs>
              <a:gs pos="100000">
                <a:srgbClr val="5E5B71">
                  <a:alpha val="30196"/>
                </a:srgbClr>
              </a:gs>
            </a:gsLst>
            <a:lin ang="2698631" scaled="0"/>
          </a:gradFill>
          <a:ln cap="flat" cmpd="sng" w="9525">
            <a:solidFill>
              <a:srgbClr val="5E5B7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13"/>
          <p:cNvSpPr/>
          <p:nvPr/>
        </p:nvSpPr>
        <p:spPr>
          <a:xfrm>
            <a:off x="3804675" y="1705900"/>
            <a:ext cx="1987800" cy="10962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E5B71">
                  <a:alpha val="30196"/>
                </a:srgbClr>
              </a:gs>
              <a:gs pos="20000">
                <a:srgbClr val="DBDBDB">
                  <a:alpha val="30196"/>
                </a:srgbClr>
              </a:gs>
              <a:gs pos="46000">
                <a:srgbClr val="0B072A">
                  <a:alpha val="50196"/>
                </a:srgbClr>
              </a:gs>
              <a:gs pos="71000">
                <a:srgbClr val="DBDBDB">
                  <a:alpha val="30196"/>
                </a:srgbClr>
              </a:gs>
              <a:gs pos="100000">
                <a:srgbClr val="5E5B71">
                  <a:alpha val="30196"/>
                </a:srgbClr>
              </a:gs>
            </a:gsLst>
            <a:lin ang="2698631" scaled="0"/>
          </a:gradFill>
          <a:ln cap="flat" cmpd="sng" w="9525">
            <a:solidFill>
              <a:srgbClr val="5E5B7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13"/>
          <p:cNvSpPr/>
          <p:nvPr/>
        </p:nvSpPr>
        <p:spPr>
          <a:xfrm>
            <a:off x="6018150" y="1705900"/>
            <a:ext cx="2220000" cy="10962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E5B71">
                  <a:alpha val="30196"/>
                </a:srgbClr>
              </a:gs>
              <a:gs pos="20000">
                <a:srgbClr val="DBDBDB">
                  <a:alpha val="30196"/>
                </a:srgbClr>
              </a:gs>
              <a:gs pos="46000">
                <a:srgbClr val="0B072A">
                  <a:alpha val="50196"/>
                </a:srgbClr>
              </a:gs>
              <a:gs pos="71000">
                <a:srgbClr val="DBDBDB">
                  <a:alpha val="30196"/>
                </a:srgbClr>
              </a:gs>
              <a:gs pos="100000">
                <a:srgbClr val="5E5B71">
                  <a:alpha val="30196"/>
                </a:srgbClr>
              </a:gs>
            </a:gsLst>
            <a:lin ang="2698631" scaled="0"/>
          </a:gradFill>
          <a:ln cap="flat" cmpd="sng" w="9525">
            <a:solidFill>
              <a:srgbClr val="5E5B7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13"/>
          <p:cNvSpPr txBox="1"/>
          <p:nvPr/>
        </p:nvSpPr>
        <p:spPr>
          <a:xfrm>
            <a:off x="1412627" y="2966450"/>
            <a:ext cx="1617900" cy="3368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70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pt-BR" sz="800" u="none" cap="none" strike="noStrike">
                <a:solidFill>
                  <a:srgbClr val="D3D3D3"/>
                </a:solidFill>
                <a:latin typeface="Roboto Light"/>
                <a:ea typeface="Roboto Light"/>
                <a:cs typeface="Roboto Light"/>
                <a:sym typeface="Roboto Light"/>
              </a:rPr>
              <a:t>Redução no</a:t>
            </a:r>
            <a:endParaRPr b="0" i="0" sz="800" u="none" cap="none" strike="noStrike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indent="0" lvl="0" marL="0" marR="0" rtl="0" algn="l">
              <a:lnSpc>
                <a:spcPct val="1353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pt-BR" sz="800" u="none" cap="none" strike="noStrike">
                <a:solidFill>
                  <a:srgbClr val="D3D3D3"/>
                </a:solidFill>
                <a:latin typeface="Roboto Light"/>
                <a:ea typeface="Roboto Light"/>
                <a:cs typeface="Roboto Light"/>
                <a:sym typeface="Roboto Light"/>
              </a:rPr>
              <a:t>lead time do ciclo</a:t>
            </a:r>
            <a:endParaRPr b="0" i="0" sz="800" u="none" cap="none" strike="noStrike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555" name="Google Shape;555;p13"/>
          <p:cNvSpPr txBox="1"/>
          <p:nvPr/>
        </p:nvSpPr>
        <p:spPr>
          <a:xfrm>
            <a:off x="4252303" y="1775555"/>
            <a:ext cx="1564200" cy="15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6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Arial"/>
              <a:buNone/>
            </a:pPr>
            <a:r>
              <a:rPr lang="pt-BR" sz="5800">
                <a:solidFill>
                  <a:srgbClr val="00A44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7</a:t>
            </a:r>
            <a:r>
              <a:rPr lang="pt-BR" sz="3000">
                <a:solidFill>
                  <a:srgbClr val="00A44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x</a:t>
            </a:r>
            <a:endParaRPr b="0" i="0" sz="3000" u="none" cap="none" strike="noStrike">
              <a:solidFill>
                <a:srgbClr val="000000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marR="0" rtl="0" algn="l">
              <a:lnSpc>
                <a:spcPct val="135300"/>
              </a:lnSpc>
              <a:spcBef>
                <a:spcPts val="27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pt-BR" sz="800" u="none" cap="none" strike="noStrike">
                <a:solidFill>
                  <a:srgbClr val="D3D3D3"/>
                </a:solidFill>
                <a:latin typeface="Roboto Light"/>
                <a:ea typeface="Roboto Light"/>
                <a:cs typeface="Roboto Light"/>
                <a:sym typeface="Roboto Light"/>
              </a:rPr>
              <a:t>mais tarefas entreg</a:t>
            </a:r>
            <a:r>
              <a:rPr lang="pt-BR" sz="800">
                <a:solidFill>
                  <a:srgbClr val="D3D3D3"/>
                </a:solidFill>
                <a:latin typeface="Roboto Light"/>
                <a:ea typeface="Roboto Light"/>
                <a:cs typeface="Roboto Light"/>
                <a:sym typeface="Roboto Light"/>
              </a:rPr>
              <a:t>ues </a:t>
            </a:r>
            <a:r>
              <a:rPr b="0" i="0" lang="pt-BR" sz="800" u="none" cap="none" strike="noStrike">
                <a:solidFill>
                  <a:srgbClr val="D3D3D3"/>
                </a:solidFill>
                <a:latin typeface="Roboto Light"/>
                <a:ea typeface="Roboto Light"/>
                <a:cs typeface="Roboto Light"/>
                <a:sym typeface="Roboto Light"/>
              </a:rPr>
              <a:t> no mesmo time</a:t>
            </a:r>
            <a:endParaRPr b="0" i="0" sz="800" u="none" cap="none" strike="noStrike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556" name="Google Shape;556;p13"/>
          <p:cNvSpPr txBox="1"/>
          <p:nvPr/>
        </p:nvSpPr>
        <p:spPr>
          <a:xfrm>
            <a:off x="6313198" y="1775555"/>
            <a:ext cx="2096400" cy="170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6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Arial"/>
              <a:buNone/>
            </a:pPr>
            <a:r>
              <a:rPr lang="pt-BR" sz="5800">
                <a:solidFill>
                  <a:srgbClr val="00A44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85</a:t>
            </a:r>
            <a:r>
              <a:rPr lang="pt-BR" sz="3000">
                <a:solidFill>
                  <a:srgbClr val="00A44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%</a:t>
            </a:r>
            <a:endParaRPr b="0" i="0" sz="3000" u="none" cap="none" strike="noStrike">
              <a:solidFill>
                <a:srgbClr val="000000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marR="342900" rtl="0" algn="l">
              <a:lnSpc>
                <a:spcPct val="135300"/>
              </a:lnSpc>
              <a:spcBef>
                <a:spcPts val="27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pt-BR" sz="800">
                <a:solidFill>
                  <a:srgbClr val="D3D3D3"/>
                </a:solidFill>
                <a:latin typeface="Roboto Light"/>
                <a:ea typeface="Roboto Light"/>
                <a:cs typeface="Roboto Light"/>
                <a:sym typeface="Roboto Light"/>
              </a:rPr>
              <a:t>taxa de aprovação, do código gerado por IA, sem </a:t>
            </a:r>
            <a:r>
              <a:rPr lang="pt-BR" sz="800">
                <a:solidFill>
                  <a:srgbClr val="D3D3D3"/>
                </a:solidFill>
                <a:latin typeface="Roboto Light"/>
                <a:ea typeface="Roboto Light"/>
                <a:cs typeface="Roboto Light"/>
                <a:sym typeface="Roboto Light"/>
              </a:rPr>
              <a:t>INTERFERÊNCIA de engenheiro</a:t>
            </a:r>
            <a:endParaRPr b="0" i="0" sz="800" u="none" cap="none" strike="noStrike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descr="$PPTXTitle" id="557" name="Google Shape;557;p13"/>
          <p:cNvSpPr txBox="1"/>
          <p:nvPr>
            <p:ph type="title"/>
          </p:nvPr>
        </p:nvSpPr>
        <p:spPr>
          <a:xfrm>
            <a:off x="1397951" y="1775555"/>
            <a:ext cx="2181000" cy="8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65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b="0" lang="pt-BR" sz="5800">
                <a:solidFill>
                  <a:srgbClr val="00A44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60</a:t>
            </a:r>
            <a:r>
              <a:rPr b="0" lang="pt-BR" sz="3000">
                <a:solidFill>
                  <a:srgbClr val="00A44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%</a:t>
            </a:r>
            <a:endParaRPr sz="3000"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grpSp>
        <p:nvGrpSpPr>
          <p:cNvPr id="558" name="Google Shape;558;p13"/>
          <p:cNvGrpSpPr/>
          <p:nvPr/>
        </p:nvGrpSpPr>
        <p:grpSpPr>
          <a:xfrm>
            <a:off x="162722" y="4708529"/>
            <a:ext cx="229611" cy="229595"/>
            <a:chOff x="357763" y="10352950"/>
            <a:chExt cx="504825" cy="504825"/>
          </a:xfrm>
        </p:grpSpPr>
        <p:sp>
          <p:nvSpPr>
            <p:cNvPr id="559" name="Google Shape;559;p13"/>
            <p:cNvSpPr/>
            <p:nvPr/>
          </p:nvSpPr>
          <p:spPr>
            <a:xfrm>
              <a:off x="357763" y="10352950"/>
              <a:ext cx="504825" cy="504825"/>
            </a:xfrm>
            <a:custGeom>
              <a:rect b="b" l="l" r="r" t="t"/>
              <a:pathLst>
                <a:path extrusionOk="0" h="504825" w="504825">
                  <a:moveTo>
                    <a:pt x="252117" y="0"/>
                  </a:moveTo>
                  <a:lnTo>
                    <a:pt x="206799" y="4061"/>
                  </a:lnTo>
                  <a:lnTo>
                    <a:pt x="164145" y="15771"/>
                  </a:lnTo>
                  <a:lnTo>
                    <a:pt x="124868" y="34418"/>
                  </a:lnTo>
                  <a:lnTo>
                    <a:pt x="89681" y="59290"/>
                  </a:lnTo>
                  <a:lnTo>
                    <a:pt x="59294" y="89675"/>
                  </a:lnTo>
                  <a:lnTo>
                    <a:pt x="34421" y="124861"/>
                  </a:lnTo>
                  <a:lnTo>
                    <a:pt x="15773" y="164136"/>
                  </a:lnTo>
                  <a:lnTo>
                    <a:pt x="4061" y="206789"/>
                  </a:lnTo>
                  <a:lnTo>
                    <a:pt x="0" y="252107"/>
                  </a:lnTo>
                  <a:lnTo>
                    <a:pt x="4061" y="297425"/>
                  </a:lnTo>
                  <a:lnTo>
                    <a:pt x="15773" y="340078"/>
                  </a:lnTo>
                  <a:lnTo>
                    <a:pt x="34421" y="379353"/>
                  </a:lnTo>
                  <a:lnTo>
                    <a:pt x="59294" y="414539"/>
                  </a:lnTo>
                  <a:lnTo>
                    <a:pt x="89681" y="444924"/>
                  </a:lnTo>
                  <a:lnTo>
                    <a:pt x="124868" y="469796"/>
                  </a:lnTo>
                  <a:lnTo>
                    <a:pt x="164145" y="488443"/>
                  </a:lnTo>
                  <a:lnTo>
                    <a:pt x="206799" y="500153"/>
                  </a:lnTo>
                  <a:lnTo>
                    <a:pt x="252117" y="504215"/>
                  </a:lnTo>
                  <a:lnTo>
                    <a:pt x="297433" y="500153"/>
                  </a:lnTo>
                  <a:lnTo>
                    <a:pt x="340084" y="488443"/>
                  </a:lnTo>
                  <a:lnTo>
                    <a:pt x="379359" y="469796"/>
                  </a:lnTo>
                  <a:lnTo>
                    <a:pt x="414546" y="444924"/>
                  </a:lnTo>
                  <a:lnTo>
                    <a:pt x="444931" y="414539"/>
                  </a:lnTo>
                  <a:lnTo>
                    <a:pt x="469804" y="379353"/>
                  </a:lnTo>
                  <a:lnTo>
                    <a:pt x="488452" y="340078"/>
                  </a:lnTo>
                  <a:lnTo>
                    <a:pt x="500163" y="297425"/>
                  </a:lnTo>
                  <a:lnTo>
                    <a:pt x="504225" y="252107"/>
                  </a:lnTo>
                  <a:lnTo>
                    <a:pt x="500163" y="206789"/>
                  </a:lnTo>
                  <a:lnTo>
                    <a:pt x="488452" y="164136"/>
                  </a:lnTo>
                  <a:lnTo>
                    <a:pt x="469804" y="124861"/>
                  </a:lnTo>
                  <a:lnTo>
                    <a:pt x="444931" y="89675"/>
                  </a:lnTo>
                  <a:lnTo>
                    <a:pt x="414546" y="59290"/>
                  </a:lnTo>
                  <a:lnTo>
                    <a:pt x="379359" y="34418"/>
                  </a:lnTo>
                  <a:lnTo>
                    <a:pt x="340084" y="15771"/>
                  </a:lnTo>
                  <a:lnTo>
                    <a:pt x="297433" y="4061"/>
                  </a:lnTo>
                  <a:lnTo>
                    <a:pt x="252117" y="0"/>
                  </a:lnTo>
                  <a:close/>
                </a:path>
              </a:pathLst>
            </a:custGeom>
            <a:solidFill>
              <a:srgbClr val="1F8067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13"/>
            <p:cNvSpPr/>
            <p:nvPr/>
          </p:nvSpPr>
          <p:spPr>
            <a:xfrm>
              <a:off x="357763" y="10352950"/>
              <a:ext cx="504825" cy="504825"/>
            </a:xfrm>
            <a:custGeom>
              <a:rect b="b" l="l" r="r" t="t"/>
              <a:pathLst>
                <a:path extrusionOk="0" h="504825" w="504825">
                  <a:moveTo>
                    <a:pt x="504225" y="252107"/>
                  </a:moveTo>
                  <a:lnTo>
                    <a:pt x="500163" y="297425"/>
                  </a:lnTo>
                  <a:lnTo>
                    <a:pt x="488452" y="340078"/>
                  </a:lnTo>
                  <a:lnTo>
                    <a:pt x="469804" y="379353"/>
                  </a:lnTo>
                  <a:lnTo>
                    <a:pt x="444931" y="414539"/>
                  </a:lnTo>
                  <a:lnTo>
                    <a:pt x="414546" y="444924"/>
                  </a:lnTo>
                  <a:lnTo>
                    <a:pt x="379359" y="469796"/>
                  </a:lnTo>
                  <a:lnTo>
                    <a:pt x="340084" y="488443"/>
                  </a:lnTo>
                  <a:lnTo>
                    <a:pt x="297433" y="500153"/>
                  </a:lnTo>
                  <a:lnTo>
                    <a:pt x="252117" y="504215"/>
                  </a:lnTo>
                  <a:lnTo>
                    <a:pt x="206799" y="500153"/>
                  </a:lnTo>
                  <a:lnTo>
                    <a:pt x="164145" y="488443"/>
                  </a:lnTo>
                  <a:lnTo>
                    <a:pt x="124868" y="469796"/>
                  </a:lnTo>
                  <a:lnTo>
                    <a:pt x="89681" y="444924"/>
                  </a:lnTo>
                  <a:lnTo>
                    <a:pt x="59294" y="414539"/>
                  </a:lnTo>
                  <a:lnTo>
                    <a:pt x="34421" y="379353"/>
                  </a:lnTo>
                  <a:lnTo>
                    <a:pt x="15773" y="340078"/>
                  </a:lnTo>
                  <a:lnTo>
                    <a:pt x="4061" y="297425"/>
                  </a:lnTo>
                  <a:lnTo>
                    <a:pt x="0" y="252107"/>
                  </a:lnTo>
                  <a:lnTo>
                    <a:pt x="4061" y="206789"/>
                  </a:lnTo>
                  <a:lnTo>
                    <a:pt x="15773" y="164136"/>
                  </a:lnTo>
                  <a:lnTo>
                    <a:pt x="34421" y="124861"/>
                  </a:lnTo>
                  <a:lnTo>
                    <a:pt x="59294" y="89675"/>
                  </a:lnTo>
                  <a:lnTo>
                    <a:pt x="89681" y="59290"/>
                  </a:lnTo>
                  <a:lnTo>
                    <a:pt x="124868" y="34418"/>
                  </a:lnTo>
                  <a:lnTo>
                    <a:pt x="164145" y="15771"/>
                  </a:lnTo>
                  <a:lnTo>
                    <a:pt x="206799" y="4061"/>
                  </a:lnTo>
                  <a:lnTo>
                    <a:pt x="252117" y="0"/>
                  </a:lnTo>
                  <a:lnTo>
                    <a:pt x="297433" y="4061"/>
                  </a:lnTo>
                  <a:lnTo>
                    <a:pt x="340084" y="15771"/>
                  </a:lnTo>
                  <a:lnTo>
                    <a:pt x="379359" y="34418"/>
                  </a:lnTo>
                  <a:lnTo>
                    <a:pt x="414546" y="59290"/>
                  </a:lnTo>
                  <a:lnTo>
                    <a:pt x="444931" y="89675"/>
                  </a:lnTo>
                  <a:lnTo>
                    <a:pt x="469804" y="124861"/>
                  </a:lnTo>
                  <a:lnTo>
                    <a:pt x="488452" y="164136"/>
                  </a:lnTo>
                  <a:lnTo>
                    <a:pt x="500163" y="206789"/>
                  </a:lnTo>
                  <a:lnTo>
                    <a:pt x="504225" y="252107"/>
                  </a:lnTo>
                  <a:close/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13"/>
            <p:cNvSpPr/>
            <p:nvPr/>
          </p:nvSpPr>
          <p:spPr>
            <a:xfrm>
              <a:off x="442304" y="10496223"/>
              <a:ext cx="335280" cy="217804"/>
            </a:xfrm>
            <a:custGeom>
              <a:rect b="b" l="l" r="r" t="t"/>
              <a:pathLst>
                <a:path extrusionOk="0" h="217804" w="335280">
                  <a:moveTo>
                    <a:pt x="335141" y="119577"/>
                  </a:moveTo>
                  <a:lnTo>
                    <a:pt x="270002" y="119577"/>
                  </a:lnTo>
                  <a:lnTo>
                    <a:pt x="204412" y="185104"/>
                  </a:lnTo>
                  <a:lnTo>
                    <a:pt x="236935" y="217668"/>
                  </a:lnTo>
                  <a:lnTo>
                    <a:pt x="335141" y="119577"/>
                  </a:lnTo>
                  <a:close/>
                </a:path>
                <a:path extrusionOk="0" h="217804" w="335280">
                  <a:moveTo>
                    <a:pt x="247929" y="0"/>
                  </a:moveTo>
                  <a:lnTo>
                    <a:pt x="213710" y="30721"/>
                  </a:lnTo>
                  <a:lnTo>
                    <a:pt x="273331" y="97169"/>
                  </a:lnTo>
                  <a:lnTo>
                    <a:pt x="335141" y="97169"/>
                  </a:lnTo>
                  <a:lnTo>
                    <a:pt x="247929" y="0"/>
                  </a:lnTo>
                  <a:close/>
                </a:path>
                <a:path extrusionOk="0" h="217804" w="335280">
                  <a:moveTo>
                    <a:pt x="65139" y="119577"/>
                  </a:moveTo>
                  <a:lnTo>
                    <a:pt x="0" y="119577"/>
                  </a:lnTo>
                  <a:lnTo>
                    <a:pt x="98206" y="217668"/>
                  </a:lnTo>
                  <a:lnTo>
                    <a:pt x="130729" y="185104"/>
                  </a:lnTo>
                  <a:lnTo>
                    <a:pt x="65139" y="119577"/>
                  </a:lnTo>
                  <a:close/>
                </a:path>
                <a:path extrusionOk="0" h="217804" w="335280">
                  <a:moveTo>
                    <a:pt x="87222" y="0"/>
                  </a:moveTo>
                  <a:lnTo>
                    <a:pt x="0" y="97169"/>
                  </a:lnTo>
                  <a:lnTo>
                    <a:pt x="61809" y="97169"/>
                  </a:lnTo>
                  <a:lnTo>
                    <a:pt x="121441" y="30721"/>
                  </a:lnTo>
                  <a:lnTo>
                    <a:pt x="87222" y="0"/>
                  </a:lnTo>
                  <a:close/>
                </a:path>
              </a:pathLst>
            </a:custGeom>
            <a:solidFill>
              <a:srgbClr val="08052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62" name="Google Shape;562;p13"/>
          <p:cNvSpPr/>
          <p:nvPr/>
        </p:nvSpPr>
        <p:spPr>
          <a:xfrm>
            <a:off x="551663" y="0"/>
            <a:ext cx="0" cy="5139687"/>
          </a:xfrm>
          <a:custGeom>
            <a:rect b="b" l="l" r="r" t="t"/>
            <a:pathLst>
              <a:path extrusionOk="0" h="11296015" w="120000">
                <a:moveTo>
                  <a:pt x="0" y="0"/>
                </a:moveTo>
                <a:lnTo>
                  <a:pt x="0" y="11295917"/>
                </a:lnTo>
              </a:path>
            </a:pathLst>
          </a:custGeom>
          <a:noFill/>
          <a:ln cap="flat" cmpd="sng" w="9525">
            <a:solidFill>
              <a:srgbClr val="7473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3" name="Google Shape;563;p13" title="04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200" y="90225"/>
            <a:ext cx="444625" cy="48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8" name="Google Shape;568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3355" cy="5143137"/>
          </a:xfrm>
          <a:prstGeom prst="rect">
            <a:avLst/>
          </a:prstGeom>
          <a:noFill/>
          <a:ln>
            <a:noFill/>
          </a:ln>
        </p:spPr>
      </p:pic>
      <p:sp>
        <p:nvSpPr>
          <p:cNvPr id="569" name="Google Shape;569;p14"/>
          <p:cNvSpPr/>
          <p:nvPr/>
        </p:nvSpPr>
        <p:spPr>
          <a:xfrm>
            <a:off x="3601225" y="1442600"/>
            <a:ext cx="3216600" cy="3216600"/>
          </a:xfrm>
          <a:prstGeom prst="ellipse">
            <a:avLst/>
          </a:prstGeom>
          <a:solidFill>
            <a:srgbClr val="3D6CD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0" name="Google Shape;570;p14"/>
          <p:cNvSpPr/>
          <p:nvPr/>
        </p:nvSpPr>
        <p:spPr>
          <a:xfrm>
            <a:off x="3584125" y="1434325"/>
            <a:ext cx="3216600" cy="3216600"/>
          </a:xfrm>
          <a:prstGeom prst="ellipse">
            <a:avLst/>
          </a:prstGeom>
          <a:solidFill>
            <a:srgbClr val="3D6CD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14"/>
          <p:cNvSpPr txBox="1"/>
          <p:nvPr>
            <p:ph idx="11" type="ftr"/>
          </p:nvPr>
        </p:nvSpPr>
        <p:spPr>
          <a:xfrm>
            <a:off x="1563537" y="4486499"/>
            <a:ext cx="2148300" cy="1344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25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pt-BR"/>
              <a:t>certta.ai  ·  O futuro começa com confiança</a:t>
            </a:r>
            <a:endParaRPr/>
          </a:p>
        </p:txBody>
      </p:sp>
      <p:grpSp>
        <p:nvGrpSpPr>
          <p:cNvPr id="572" name="Google Shape;572;p14"/>
          <p:cNvGrpSpPr/>
          <p:nvPr/>
        </p:nvGrpSpPr>
        <p:grpSpPr>
          <a:xfrm>
            <a:off x="551623" y="0"/>
            <a:ext cx="8591858" cy="5137428"/>
            <a:chOff x="1212892" y="0"/>
            <a:chExt cx="18891508" cy="11296015"/>
          </a:xfrm>
        </p:grpSpPr>
        <p:sp>
          <p:nvSpPr>
            <p:cNvPr id="573" name="Google Shape;573;p14"/>
            <p:cNvSpPr/>
            <p:nvPr/>
          </p:nvSpPr>
          <p:spPr>
            <a:xfrm>
              <a:off x="1212892" y="0"/>
              <a:ext cx="0" cy="11296015"/>
            </a:xfrm>
            <a:custGeom>
              <a:rect b="b" l="l" r="r" t="t"/>
              <a:pathLst>
                <a:path extrusionOk="0" h="11296015" w="120000">
                  <a:moveTo>
                    <a:pt x="0" y="0"/>
                  </a:moveTo>
                  <a:lnTo>
                    <a:pt x="0" y="11295917"/>
                  </a:lnTo>
                </a:path>
              </a:pathLst>
            </a:custGeom>
            <a:noFill/>
            <a:ln cap="flat" cmpd="sng" w="9525">
              <a:solidFill>
                <a:srgbClr val="74738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14"/>
            <p:cNvSpPr/>
            <p:nvPr/>
          </p:nvSpPr>
          <p:spPr>
            <a:xfrm>
              <a:off x="1216960" y="9045888"/>
              <a:ext cx="18887440" cy="6350"/>
            </a:xfrm>
            <a:custGeom>
              <a:rect b="b" l="l" r="r" t="t"/>
              <a:pathLst>
                <a:path extrusionOk="0" h="6350" w="18887440">
                  <a:moveTo>
                    <a:pt x="18887138" y="0"/>
                  </a:moveTo>
                  <a:lnTo>
                    <a:pt x="0" y="0"/>
                  </a:lnTo>
                  <a:lnTo>
                    <a:pt x="0" y="6303"/>
                  </a:lnTo>
                  <a:lnTo>
                    <a:pt x="18887138" y="6303"/>
                  </a:lnTo>
                  <a:lnTo>
                    <a:pt x="18887138" y="0"/>
                  </a:lnTo>
                  <a:close/>
                </a:path>
              </a:pathLst>
            </a:custGeom>
            <a:solidFill>
              <a:srgbClr val="D3D3D3"/>
            </a:solidFill>
            <a:ln cap="flat" cmpd="sng" w="9525">
              <a:solidFill>
                <a:srgbClr val="74738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75" name="Google Shape;575;p14" title="04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200" y="90225"/>
            <a:ext cx="444625" cy="489900"/>
          </a:xfrm>
          <a:prstGeom prst="rect">
            <a:avLst/>
          </a:prstGeom>
          <a:noFill/>
          <a:ln>
            <a:noFill/>
          </a:ln>
        </p:spPr>
      </p:pic>
      <p:sp>
        <p:nvSpPr>
          <p:cNvPr id="576" name="Google Shape;576;p14"/>
          <p:cNvSpPr/>
          <p:nvPr/>
        </p:nvSpPr>
        <p:spPr>
          <a:xfrm>
            <a:off x="978000" y="1080750"/>
            <a:ext cx="3923400" cy="2201400"/>
          </a:xfrm>
          <a:prstGeom prst="roundRect">
            <a:avLst>
              <a:gd fmla="val 11465" name="adj"/>
            </a:avLst>
          </a:prstGeom>
          <a:gradFill>
            <a:gsLst>
              <a:gs pos="0">
                <a:srgbClr val="5E5B71">
                  <a:alpha val="30196"/>
                </a:srgbClr>
              </a:gs>
              <a:gs pos="20000">
                <a:srgbClr val="DBDBDB">
                  <a:alpha val="30196"/>
                </a:srgbClr>
              </a:gs>
              <a:gs pos="46000">
                <a:srgbClr val="0B072A">
                  <a:alpha val="50196"/>
                </a:srgbClr>
              </a:gs>
              <a:gs pos="71000">
                <a:srgbClr val="DBDBDB">
                  <a:alpha val="30196"/>
                </a:srgbClr>
              </a:gs>
              <a:gs pos="100000">
                <a:srgbClr val="5E5B71">
                  <a:alpha val="30196"/>
                </a:srgbClr>
              </a:gs>
            </a:gsLst>
            <a:lin ang="2698631" scaled="0"/>
          </a:gradFill>
          <a:ln cap="flat" cmpd="sng" w="9525">
            <a:solidFill>
              <a:srgbClr val="7473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77" name="Google Shape;577;p14" title="Prancheta 1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06275" y="2164750"/>
            <a:ext cx="1772300" cy="1772300"/>
          </a:xfrm>
          <a:prstGeom prst="rect">
            <a:avLst/>
          </a:prstGeom>
          <a:noFill/>
          <a:ln>
            <a:noFill/>
          </a:ln>
        </p:spPr>
      </p:pic>
      <p:sp>
        <p:nvSpPr>
          <p:cNvPr descr="$PPTXTitle" id="578" name="Google Shape;578;p14"/>
          <p:cNvSpPr txBox="1"/>
          <p:nvPr>
            <p:ph type="title"/>
          </p:nvPr>
        </p:nvSpPr>
        <p:spPr>
          <a:xfrm>
            <a:off x="1261702" y="1750050"/>
            <a:ext cx="2926800" cy="8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3575">
            <a:spAutoFit/>
          </a:bodyPr>
          <a:lstStyle/>
          <a:p>
            <a:pPr indent="0" lvl="0" marL="0" marR="0" rtl="0" algn="l">
              <a:lnSpc>
                <a:spcPct val="105957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b="0" lang="pt-BR" sz="1600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O rigor e a velocidade de quem combate fraude, </a:t>
            </a:r>
            <a:r>
              <a:rPr lang="pt-BR" sz="1600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agora em cada linha de código.</a:t>
            </a:r>
            <a:endParaRPr sz="1600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grpSp>
        <p:nvGrpSpPr>
          <p:cNvPr id="579" name="Google Shape;579;p14"/>
          <p:cNvGrpSpPr/>
          <p:nvPr/>
        </p:nvGrpSpPr>
        <p:grpSpPr>
          <a:xfrm>
            <a:off x="162711" y="4708522"/>
            <a:ext cx="229594" cy="229594"/>
            <a:chOff x="357763" y="10352950"/>
            <a:chExt cx="504825" cy="504825"/>
          </a:xfrm>
        </p:grpSpPr>
        <p:sp>
          <p:nvSpPr>
            <p:cNvPr id="580" name="Google Shape;580;p14"/>
            <p:cNvSpPr/>
            <p:nvPr/>
          </p:nvSpPr>
          <p:spPr>
            <a:xfrm>
              <a:off x="357763" y="10352950"/>
              <a:ext cx="504825" cy="504825"/>
            </a:xfrm>
            <a:custGeom>
              <a:rect b="b" l="l" r="r" t="t"/>
              <a:pathLst>
                <a:path extrusionOk="0" h="504825" w="504825">
                  <a:moveTo>
                    <a:pt x="252117" y="0"/>
                  </a:moveTo>
                  <a:lnTo>
                    <a:pt x="206799" y="4061"/>
                  </a:lnTo>
                  <a:lnTo>
                    <a:pt x="164145" y="15771"/>
                  </a:lnTo>
                  <a:lnTo>
                    <a:pt x="124868" y="34418"/>
                  </a:lnTo>
                  <a:lnTo>
                    <a:pt x="89681" y="59290"/>
                  </a:lnTo>
                  <a:lnTo>
                    <a:pt x="59294" y="89675"/>
                  </a:lnTo>
                  <a:lnTo>
                    <a:pt x="34421" y="124861"/>
                  </a:lnTo>
                  <a:lnTo>
                    <a:pt x="15773" y="164136"/>
                  </a:lnTo>
                  <a:lnTo>
                    <a:pt x="4061" y="206789"/>
                  </a:lnTo>
                  <a:lnTo>
                    <a:pt x="0" y="252107"/>
                  </a:lnTo>
                  <a:lnTo>
                    <a:pt x="4061" y="297425"/>
                  </a:lnTo>
                  <a:lnTo>
                    <a:pt x="15773" y="340078"/>
                  </a:lnTo>
                  <a:lnTo>
                    <a:pt x="34421" y="379353"/>
                  </a:lnTo>
                  <a:lnTo>
                    <a:pt x="59294" y="414539"/>
                  </a:lnTo>
                  <a:lnTo>
                    <a:pt x="89681" y="444924"/>
                  </a:lnTo>
                  <a:lnTo>
                    <a:pt x="124868" y="469796"/>
                  </a:lnTo>
                  <a:lnTo>
                    <a:pt x="164145" y="488443"/>
                  </a:lnTo>
                  <a:lnTo>
                    <a:pt x="206799" y="500153"/>
                  </a:lnTo>
                  <a:lnTo>
                    <a:pt x="252117" y="504215"/>
                  </a:lnTo>
                  <a:lnTo>
                    <a:pt x="297433" y="500153"/>
                  </a:lnTo>
                  <a:lnTo>
                    <a:pt x="340084" y="488443"/>
                  </a:lnTo>
                  <a:lnTo>
                    <a:pt x="379359" y="469796"/>
                  </a:lnTo>
                  <a:lnTo>
                    <a:pt x="414546" y="444924"/>
                  </a:lnTo>
                  <a:lnTo>
                    <a:pt x="444931" y="414539"/>
                  </a:lnTo>
                  <a:lnTo>
                    <a:pt x="469804" y="379353"/>
                  </a:lnTo>
                  <a:lnTo>
                    <a:pt x="488452" y="340078"/>
                  </a:lnTo>
                  <a:lnTo>
                    <a:pt x="500163" y="297425"/>
                  </a:lnTo>
                  <a:lnTo>
                    <a:pt x="504225" y="252107"/>
                  </a:lnTo>
                  <a:lnTo>
                    <a:pt x="500163" y="206789"/>
                  </a:lnTo>
                  <a:lnTo>
                    <a:pt x="488452" y="164136"/>
                  </a:lnTo>
                  <a:lnTo>
                    <a:pt x="469804" y="124861"/>
                  </a:lnTo>
                  <a:lnTo>
                    <a:pt x="444931" y="89675"/>
                  </a:lnTo>
                  <a:lnTo>
                    <a:pt x="414546" y="59290"/>
                  </a:lnTo>
                  <a:lnTo>
                    <a:pt x="379359" y="34418"/>
                  </a:lnTo>
                  <a:lnTo>
                    <a:pt x="340084" y="15771"/>
                  </a:lnTo>
                  <a:lnTo>
                    <a:pt x="297433" y="4061"/>
                  </a:lnTo>
                  <a:lnTo>
                    <a:pt x="252117" y="0"/>
                  </a:lnTo>
                  <a:close/>
                </a:path>
              </a:pathLst>
            </a:custGeom>
            <a:solidFill>
              <a:srgbClr val="3D6CD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14"/>
            <p:cNvSpPr/>
            <p:nvPr/>
          </p:nvSpPr>
          <p:spPr>
            <a:xfrm>
              <a:off x="357763" y="10352950"/>
              <a:ext cx="504825" cy="504825"/>
            </a:xfrm>
            <a:custGeom>
              <a:rect b="b" l="l" r="r" t="t"/>
              <a:pathLst>
                <a:path extrusionOk="0" h="504825" w="504825">
                  <a:moveTo>
                    <a:pt x="504225" y="252107"/>
                  </a:moveTo>
                  <a:lnTo>
                    <a:pt x="500163" y="297425"/>
                  </a:lnTo>
                  <a:lnTo>
                    <a:pt x="488452" y="340078"/>
                  </a:lnTo>
                  <a:lnTo>
                    <a:pt x="469804" y="379353"/>
                  </a:lnTo>
                  <a:lnTo>
                    <a:pt x="444931" y="414539"/>
                  </a:lnTo>
                  <a:lnTo>
                    <a:pt x="414546" y="444924"/>
                  </a:lnTo>
                  <a:lnTo>
                    <a:pt x="379359" y="469796"/>
                  </a:lnTo>
                  <a:lnTo>
                    <a:pt x="340084" y="488443"/>
                  </a:lnTo>
                  <a:lnTo>
                    <a:pt x="297433" y="500153"/>
                  </a:lnTo>
                  <a:lnTo>
                    <a:pt x="252117" y="504215"/>
                  </a:lnTo>
                  <a:lnTo>
                    <a:pt x="206799" y="500153"/>
                  </a:lnTo>
                  <a:lnTo>
                    <a:pt x="164145" y="488443"/>
                  </a:lnTo>
                  <a:lnTo>
                    <a:pt x="124868" y="469796"/>
                  </a:lnTo>
                  <a:lnTo>
                    <a:pt x="89681" y="444924"/>
                  </a:lnTo>
                  <a:lnTo>
                    <a:pt x="59294" y="414539"/>
                  </a:lnTo>
                  <a:lnTo>
                    <a:pt x="34421" y="379353"/>
                  </a:lnTo>
                  <a:lnTo>
                    <a:pt x="15773" y="340078"/>
                  </a:lnTo>
                  <a:lnTo>
                    <a:pt x="4061" y="297425"/>
                  </a:lnTo>
                  <a:lnTo>
                    <a:pt x="0" y="252107"/>
                  </a:lnTo>
                  <a:lnTo>
                    <a:pt x="4061" y="206789"/>
                  </a:lnTo>
                  <a:lnTo>
                    <a:pt x="15773" y="164136"/>
                  </a:lnTo>
                  <a:lnTo>
                    <a:pt x="34421" y="124861"/>
                  </a:lnTo>
                  <a:lnTo>
                    <a:pt x="59294" y="89675"/>
                  </a:lnTo>
                  <a:lnTo>
                    <a:pt x="89681" y="59290"/>
                  </a:lnTo>
                  <a:lnTo>
                    <a:pt x="124868" y="34418"/>
                  </a:lnTo>
                  <a:lnTo>
                    <a:pt x="164145" y="15771"/>
                  </a:lnTo>
                  <a:lnTo>
                    <a:pt x="206799" y="4061"/>
                  </a:lnTo>
                  <a:lnTo>
                    <a:pt x="252117" y="0"/>
                  </a:lnTo>
                  <a:lnTo>
                    <a:pt x="297433" y="4061"/>
                  </a:lnTo>
                  <a:lnTo>
                    <a:pt x="340084" y="15771"/>
                  </a:lnTo>
                  <a:lnTo>
                    <a:pt x="379359" y="34418"/>
                  </a:lnTo>
                  <a:lnTo>
                    <a:pt x="414546" y="59290"/>
                  </a:lnTo>
                  <a:lnTo>
                    <a:pt x="444931" y="89675"/>
                  </a:lnTo>
                  <a:lnTo>
                    <a:pt x="469804" y="124861"/>
                  </a:lnTo>
                  <a:lnTo>
                    <a:pt x="488452" y="164136"/>
                  </a:lnTo>
                  <a:lnTo>
                    <a:pt x="500163" y="206789"/>
                  </a:lnTo>
                  <a:lnTo>
                    <a:pt x="504225" y="252107"/>
                  </a:lnTo>
                  <a:close/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2" name="Google Shape;582;p1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475942" y="10476727"/>
              <a:ext cx="267868" cy="25665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7" name="Google Shape;587;p15" title="25.png"/>
          <p:cNvPicPr preferRelativeResize="0"/>
          <p:nvPr/>
        </p:nvPicPr>
        <p:blipFill rotWithShape="1">
          <a:blip r:embed="rId3">
            <a:alphaModFix/>
          </a:blip>
          <a:srcRect b="10" l="0" r="0" t="10"/>
          <a:stretch/>
        </p:blipFill>
        <p:spPr>
          <a:xfrm>
            <a:off x="0" y="0"/>
            <a:ext cx="9143357" cy="5141996"/>
          </a:xfrm>
          <a:prstGeom prst="rect">
            <a:avLst/>
          </a:prstGeom>
          <a:noFill/>
          <a:ln>
            <a:noFill/>
          </a:ln>
        </p:spPr>
      </p:pic>
      <p:sp>
        <p:nvSpPr>
          <p:cNvPr id="588" name="Google Shape;588;p15"/>
          <p:cNvSpPr/>
          <p:nvPr/>
        </p:nvSpPr>
        <p:spPr>
          <a:xfrm>
            <a:off x="540470" y="-241"/>
            <a:ext cx="0" cy="5145465"/>
          </a:xfrm>
          <a:custGeom>
            <a:rect b="b" l="l" r="r" t="t"/>
            <a:pathLst>
              <a:path extrusionOk="0" h="11308715" w="120000">
                <a:moveTo>
                  <a:pt x="0" y="0"/>
                </a:moveTo>
                <a:lnTo>
                  <a:pt x="0" y="11308556"/>
                </a:lnTo>
              </a:path>
            </a:pathLst>
          </a:custGeom>
          <a:noFill/>
          <a:ln cap="flat" cmpd="sng" w="10250">
            <a:solidFill>
              <a:srgbClr val="D4D4D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89" name="Google Shape;589;p15"/>
          <p:cNvGrpSpPr/>
          <p:nvPr/>
        </p:nvGrpSpPr>
        <p:grpSpPr>
          <a:xfrm>
            <a:off x="192091" y="2711177"/>
            <a:ext cx="139031" cy="148852"/>
            <a:chOff x="422364" y="647872"/>
            <a:chExt cx="305697" cy="327291"/>
          </a:xfrm>
        </p:grpSpPr>
        <p:sp>
          <p:nvSpPr>
            <p:cNvPr id="590" name="Google Shape;590;p15"/>
            <p:cNvSpPr/>
            <p:nvPr/>
          </p:nvSpPr>
          <p:spPr>
            <a:xfrm>
              <a:off x="444216" y="736404"/>
              <a:ext cx="283845" cy="238759"/>
            </a:xfrm>
            <a:custGeom>
              <a:rect b="b" l="l" r="r" t="t"/>
              <a:pathLst>
                <a:path extrusionOk="0" h="238759" w="283845">
                  <a:moveTo>
                    <a:pt x="18784" y="0"/>
                  </a:moveTo>
                  <a:lnTo>
                    <a:pt x="3883" y="37128"/>
                  </a:lnTo>
                  <a:lnTo>
                    <a:pt x="0" y="74730"/>
                  </a:lnTo>
                  <a:lnTo>
                    <a:pt x="1340" y="97234"/>
                  </a:lnTo>
                  <a:lnTo>
                    <a:pt x="12055" y="138875"/>
                  </a:lnTo>
                  <a:lnTo>
                    <a:pt x="33114" y="175651"/>
                  </a:lnTo>
                  <a:lnTo>
                    <a:pt x="62575" y="205117"/>
                  </a:lnTo>
                  <a:lnTo>
                    <a:pt x="99657" y="226447"/>
                  </a:lnTo>
                  <a:lnTo>
                    <a:pt x="141794" y="237295"/>
                  </a:lnTo>
                  <a:lnTo>
                    <a:pt x="164581" y="238652"/>
                  </a:lnTo>
                  <a:lnTo>
                    <a:pt x="182404" y="237791"/>
                  </a:lnTo>
                  <a:lnTo>
                    <a:pt x="232390" y="224851"/>
                  </a:lnTo>
                  <a:lnTo>
                    <a:pt x="270081" y="201203"/>
                  </a:lnTo>
                  <a:lnTo>
                    <a:pt x="283624" y="183167"/>
                  </a:lnTo>
                  <a:lnTo>
                    <a:pt x="249311" y="147775"/>
                  </a:lnTo>
                  <a:lnTo>
                    <a:pt x="246275" y="144644"/>
                  </a:lnTo>
                  <a:lnTo>
                    <a:pt x="241280" y="144665"/>
                  </a:lnTo>
                  <a:lnTo>
                    <a:pt x="238202" y="147765"/>
                  </a:lnTo>
                  <a:lnTo>
                    <a:pt x="231582" y="153796"/>
                  </a:lnTo>
                  <a:lnTo>
                    <a:pt x="187481" y="173997"/>
                  </a:lnTo>
                  <a:lnTo>
                    <a:pt x="164581" y="176130"/>
                  </a:lnTo>
                  <a:lnTo>
                    <a:pt x="150540" y="175307"/>
                  </a:lnTo>
                  <a:lnTo>
                    <a:pt x="113567" y="162947"/>
                  </a:lnTo>
                  <a:lnTo>
                    <a:pt x="79002" y="127064"/>
                  </a:lnTo>
                  <a:lnTo>
                    <a:pt x="67276" y="89111"/>
                  </a:lnTo>
                  <a:lnTo>
                    <a:pt x="66490" y="74730"/>
                  </a:lnTo>
                  <a:lnTo>
                    <a:pt x="66500" y="62333"/>
                  </a:lnTo>
                  <a:lnTo>
                    <a:pt x="65616" y="52299"/>
                  </a:lnTo>
                  <a:lnTo>
                    <a:pt x="44561" y="17580"/>
                  </a:lnTo>
                  <a:lnTo>
                    <a:pt x="20721" y="900"/>
                  </a:lnTo>
                  <a:lnTo>
                    <a:pt x="18784" y="0"/>
                  </a:ln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15"/>
            <p:cNvSpPr/>
            <p:nvPr/>
          </p:nvSpPr>
          <p:spPr>
            <a:xfrm>
              <a:off x="422364" y="647872"/>
              <a:ext cx="305434" cy="108584"/>
            </a:xfrm>
            <a:custGeom>
              <a:rect b="b" l="l" r="r" t="t"/>
              <a:pathLst>
                <a:path extrusionOk="0" h="108584" w="305434">
                  <a:moveTo>
                    <a:pt x="40323" y="2680"/>
                  </a:moveTo>
                  <a:lnTo>
                    <a:pt x="37412" y="3811"/>
                  </a:lnTo>
                  <a:lnTo>
                    <a:pt x="0" y="52145"/>
                  </a:lnTo>
                  <a:lnTo>
                    <a:pt x="1518" y="55705"/>
                  </a:lnTo>
                  <a:lnTo>
                    <a:pt x="4554" y="55956"/>
                  </a:lnTo>
                  <a:lnTo>
                    <a:pt x="16842" y="57557"/>
                  </a:lnTo>
                  <a:lnTo>
                    <a:pt x="65165" y="75034"/>
                  </a:lnTo>
                  <a:lnTo>
                    <a:pt x="97787" y="105693"/>
                  </a:lnTo>
                  <a:lnTo>
                    <a:pt x="99368" y="108017"/>
                  </a:lnTo>
                  <a:lnTo>
                    <a:pt x="102727" y="108017"/>
                  </a:lnTo>
                  <a:lnTo>
                    <a:pt x="135430" y="75714"/>
                  </a:lnTo>
                  <a:lnTo>
                    <a:pt x="172399" y="63366"/>
                  </a:lnTo>
                  <a:lnTo>
                    <a:pt x="186455" y="62542"/>
                  </a:lnTo>
                  <a:lnTo>
                    <a:pt x="298513" y="62542"/>
                  </a:lnTo>
                  <a:lnTo>
                    <a:pt x="305248" y="55705"/>
                  </a:lnTo>
                  <a:lnTo>
                    <a:pt x="305394" y="52145"/>
                  </a:lnTo>
                  <a:lnTo>
                    <a:pt x="305414" y="50804"/>
                  </a:lnTo>
                  <a:lnTo>
                    <a:pt x="302514" y="47778"/>
                  </a:lnTo>
                  <a:lnTo>
                    <a:pt x="291684" y="37534"/>
                  </a:lnTo>
                  <a:lnTo>
                    <a:pt x="279977" y="28461"/>
                  </a:lnTo>
                  <a:lnTo>
                    <a:pt x="271885" y="23381"/>
                  </a:lnTo>
                  <a:lnTo>
                    <a:pt x="98918" y="23381"/>
                  </a:lnTo>
                  <a:lnTo>
                    <a:pt x="86438" y="16962"/>
                  </a:lnTo>
                  <a:lnTo>
                    <a:pt x="72365" y="11260"/>
                  </a:lnTo>
                  <a:lnTo>
                    <a:pt x="57634" y="6576"/>
                  </a:lnTo>
                  <a:lnTo>
                    <a:pt x="43181" y="3214"/>
                  </a:lnTo>
                  <a:lnTo>
                    <a:pt x="40323" y="2680"/>
                  </a:lnTo>
                  <a:close/>
                </a:path>
                <a:path extrusionOk="0" h="108584" w="305434">
                  <a:moveTo>
                    <a:pt x="298513" y="62542"/>
                  </a:moveTo>
                  <a:lnTo>
                    <a:pt x="186455" y="62542"/>
                  </a:lnTo>
                  <a:lnTo>
                    <a:pt x="198078" y="63079"/>
                  </a:lnTo>
                  <a:lnTo>
                    <a:pt x="209247" y="64689"/>
                  </a:lnTo>
                  <a:lnTo>
                    <a:pt x="245804" y="79597"/>
                  </a:lnTo>
                  <a:lnTo>
                    <a:pt x="262562" y="94086"/>
                  </a:lnTo>
                  <a:lnTo>
                    <a:pt x="267442" y="94086"/>
                  </a:lnTo>
                  <a:lnTo>
                    <a:pt x="298513" y="62542"/>
                  </a:lnTo>
                  <a:close/>
                </a:path>
                <a:path extrusionOk="0" h="108584" w="305434">
                  <a:moveTo>
                    <a:pt x="186455" y="0"/>
                  </a:moveTo>
                  <a:lnTo>
                    <a:pt x="142011" y="5353"/>
                  </a:lnTo>
                  <a:lnTo>
                    <a:pt x="102185" y="21402"/>
                  </a:lnTo>
                  <a:lnTo>
                    <a:pt x="98918" y="23381"/>
                  </a:lnTo>
                  <a:lnTo>
                    <a:pt x="271885" y="23381"/>
                  </a:lnTo>
                  <a:lnTo>
                    <a:pt x="221421" y="3456"/>
                  </a:lnTo>
                  <a:lnTo>
                    <a:pt x="186455" y="0"/>
                  </a:lnTo>
                  <a:close/>
                </a:path>
              </a:pathLst>
            </a:custGeom>
            <a:solidFill>
              <a:srgbClr val="01A254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15"/>
            <p:cNvSpPr/>
            <p:nvPr/>
          </p:nvSpPr>
          <p:spPr>
            <a:xfrm>
              <a:off x="444216" y="736404"/>
              <a:ext cx="283845" cy="238759"/>
            </a:xfrm>
            <a:custGeom>
              <a:rect b="b" l="l" r="r" t="t"/>
              <a:pathLst>
                <a:path extrusionOk="0" h="238759" w="283845">
                  <a:moveTo>
                    <a:pt x="18784" y="0"/>
                  </a:moveTo>
                  <a:lnTo>
                    <a:pt x="3883" y="37128"/>
                  </a:lnTo>
                  <a:lnTo>
                    <a:pt x="0" y="74730"/>
                  </a:lnTo>
                  <a:lnTo>
                    <a:pt x="1340" y="97234"/>
                  </a:lnTo>
                  <a:lnTo>
                    <a:pt x="12055" y="138875"/>
                  </a:lnTo>
                  <a:lnTo>
                    <a:pt x="33114" y="175651"/>
                  </a:lnTo>
                  <a:lnTo>
                    <a:pt x="62575" y="205117"/>
                  </a:lnTo>
                  <a:lnTo>
                    <a:pt x="99657" y="226447"/>
                  </a:lnTo>
                  <a:lnTo>
                    <a:pt x="141794" y="237295"/>
                  </a:lnTo>
                  <a:lnTo>
                    <a:pt x="164581" y="238652"/>
                  </a:lnTo>
                  <a:lnTo>
                    <a:pt x="182404" y="237791"/>
                  </a:lnTo>
                  <a:lnTo>
                    <a:pt x="232390" y="224851"/>
                  </a:lnTo>
                  <a:lnTo>
                    <a:pt x="270081" y="201203"/>
                  </a:lnTo>
                  <a:lnTo>
                    <a:pt x="283624" y="183167"/>
                  </a:lnTo>
                  <a:lnTo>
                    <a:pt x="249311" y="147775"/>
                  </a:lnTo>
                  <a:lnTo>
                    <a:pt x="246275" y="144644"/>
                  </a:lnTo>
                  <a:lnTo>
                    <a:pt x="241280" y="144665"/>
                  </a:lnTo>
                  <a:lnTo>
                    <a:pt x="238202" y="147765"/>
                  </a:lnTo>
                  <a:lnTo>
                    <a:pt x="231582" y="153796"/>
                  </a:lnTo>
                  <a:lnTo>
                    <a:pt x="187481" y="173997"/>
                  </a:lnTo>
                  <a:lnTo>
                    <a:pt x="164581" y="176130"/>
                  </a:lnTo>
                  <a:lnTo>
                    <a:pt x="150540" y="175307"/>
                  </a:lnTo>
                  <a:lnTo>
                    <a:pt x="113567" y="162947"/>
                  </a:lnTo>
                  <a:lnTo>
                    <a:pt x="79002" y="127064"/>
                  </a:lnTo>
                  <a:lnTo>
                    <a:pt x="67276" y="89111"/>
                  </a:lnTo>
                  <a:lnTo>
                    <a:pt x="66490" y="74730"/>
                  </a:lnTo>
                  <a:lnTo>
                    <a:pt x="66500" y="62333"/>
                  </a:lnTo>
                  <a:lnTo>
                    <a:pt x="65616" y="52299"/>
                  </a:lnTo>
                  <a:lnTo>
                    <a:pt x="44561" y="17580"/>
                  </a:lnTo>
                  <a:lnTo>
                    <a:pt x="20721" y="900"/>
                  </a:lnTo>
                  <a:lnTo>
                    <a:pt x="18784" y="0"/>
                  </a:ln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15"/>
            <p:cNvSpPr/>
            <p:nvPr/>
          </p:nvSpPr>
          <p:spPr>
            <a:xfrm>
              <a:off x="422364" y="647872"/>
              <a:ext cx="305434" cy="108584"/>
            </a:xfrm>
            <a:custGeom>
              <a:rect b="b" l="l" r="r" t="t"/>
              <a:pathLst>
                <a:path extrusionOk="0" h="108584" w="305434">
                  <a:moveTo>
                    <a:pt x="40323" y="2680"/>
                  </a:moveTo>
                  <a:lnTo>
                    <a:pt x="37412" y="3811"/>
                  </a:lnTo>
                  <a:lnTo>
                    <a:pt x="0" y="52145"/>
                  </a:lnTo>
                  <a:lnTo>
                    <a:pt x="1518" y="55705"/>
                  </a:lnTo>
                  <a:lnTo>
                    <a:pt x="4554" y="55956"/>
                  </a:lnTo>
                  <a:lnTo>
                    <a:pt x="16842" y="57557"/>
                  </a:lnTo>
                  <a:lnTo>
                    <a:pt x="65165" y="75034"/>
                  </a:lnTo>
                  <a:lnTo>
                    <a:pt x="97787" y="105693"/>
                  </a:lnTo>
                  <a:lnTo>
                    <a:pt x="99368" y="108017"/>
                  </a:lnTo>
                  <a:lnTo>
                    <a:pt x="102727" y="108017"/>
                  </a:lnTo>
                  <a:lnTo>
                    <a:pt x="135430" y="75714"/>
                  </a:lnTo>
                  <a:lnTo>
                    <a:pt x="172399" y="63366"/>
                  </a:lnTo>
                  <a:lnTo>
                    <a:pt x="186455" y="62542"/>
                  </a:lnTo>
                  <a:lnTo>
                    <a:pt x="298513" y="62542"/>
                  </a:lnTo>
                  <a:lnTo>
                    <a:pt x="305248" y="55705"/>
                  </a:lnTo>
                  <a:lnTo>
                    <a:pt x="305394" y="52145"/>
                  </a:lnTo>
                  <a:lnTo>
                    <a:pt x="305414" y="50804"/>
                  </a:lnTo>
                  <a:lnTo>
                    <a:pt x="302514" y="47778"/>
                  </a:lnTo>
                  <a:lnTo>
                    <a:pt x="291684" y="37534"/>
                  </a:lnTo>
                  <a:lnTo>
                    <a:pt x="279977" y="28461"/>
                  </a:lnTo>
                  <a:lnTo>
                    <a:pt x="271885" y="23381"/>
                  </a:lnTo>
                  <a:lnTo>
                    <a:pt x="98918" y="23381"/>
                  </a:lnTo>
                  <a:lnTo>
                    <a:pt x="86438" y="16962"/>
                  </a:lnTo>
                  <a:lnTo>
                    <a:pt x="72365" y="11260"/>
                  </a:lnTo>
                  <a:lnTo>
                    <a:pt x="57634" y="6576"/>
                  </a:lnTo>
                  <a:lnTo>
                    <a:pt x="43181" y="3214"/>
                  </a:lnTo>
                  <a:lnTo>
                    <a:pt x="40323" y="2680"/>
                  </a:lnTo>
                  <a:close/>
                </a:path>
                <a:path extrusionOk="0" h="108584" w="305434">
                  <a:moveTo>
                    <a:pt x="298513" y="62542"/>
                  </a:moveTo>
                  <a:lnTo>
                    <a:pt x="186455" y="62542"/>
                  </a:lnTo>
                  <a:lnTo>
                    <a:pt x="198078" y="63079"/>
                  </a:lnTo>
                  <a:lnTo>
                    <a:pt x="209247" y="64689"/>
                  </a:lnTo>
                  <a:lnTo>
                    <a:pt x="245804" y="79597"/>
                  </a:lnTo>
                  <a:lnTo>
                    <a:pt x="262562" y="94086"/>
                  </a:lnTo>
                  <a:lnTo>
                    <a:pt x="267442" y="94086"/>
                  </a:lnTo>
                  <a:lnTo>
                    <a:pt x="298513" y="62542"/>
                  </a:lnTo>
                  <a:close/>
                </a:path>
                <a:path extrusionOk="0" h="108584" w="305434">
                  <a:moveTo>
                    <a:pt x="186455" y="0"/>
                  </a:moveTo>
                  <a:lnTo>
                    <a:pt x="142011" y="5353"/>
                  </a:lnTo>
                  <a:lnTo>
                    <a:pt x="102185" y="21402"/>
                  </a:lnTo>
                  <a:lnTo>
                    <a:pt x="98918" y="23381"/>
                  </a:lnTo>
                  <a:lnTo>
                    <a:pt x="271885" y="23381"/>
                  </a:lnTo>
                  <a:lnTo>
                    <a:pt x="221421" y="3456"/>
                  </a:lnTo>
                  <a:lnTo>
                    <a:pt x="186455" y="0"/>
                  </a:lnTo>
                  <a:close/>
                </a:path>
              </a:pathLst>
            </a:custGeom>
            <a:solidFill>
              <a:srgbClr val="01A254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94" name="Google Shape;594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1148" y="4089250"/>
            <a:ext cx="2109430" cy="532500"/>
          </a:xfrm>
          <a:prstGeom prst="rect">
            <a:avLst/>
          </a:prstGeom>
          <a:noFill/>
          <a:ln>
            <a:noFill/>
          </a:ln>
        </p:spPr>
      </p:pic>
      <p:sp>
        <p:nvSpPr>
          <p:cNvPr id="595" name="Google Shape;595;p15"/>
          <p:cNvSpPr txBox="1"/>
          <p:nvPr>
            <p:ph idx="4294967295" type="title"/>
          </p:nvPr>
        </p:nvSpPr>
        <p:spPr>
          <a:xfrm>
            <a:off x="1789050" y="2416750"/>
            <a:ext cx="1938900" cy="53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115800">
            <a:noAutofit/>
          </a:bodyPr>
          <a:lstStyle/>
          <a:p>
            <a:pPr indent="0" lvl="0" marL="0" marR="25400" rtl="0" algn="l">
              <a:lnSpc>
                <a:spcPct val="10229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0" i="0" lang="pt-BR" sz="2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certta.ai</a:t>
            </a:r>
            <a:endParaRPr b="0" i="0" sz="2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15"/>
          <p:cNvSpPr txBox="1"/>
          <p:nvPr>
            <p:ph idx="4294967295" type="title"/>
          </p:nvPr>
        </p:nvSpPr>
        <p:spPr>
          <a:xfrm>
            <a:off x="1324425" y="4180650"/>
            <a:ext cx="3358800" cy="53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115800">
            <a:noAutofit/>
          </a:bodyPr>
          <a:lstStyle/>
          <a:p>
            <a:pPr indent="0" lvl="0" marL="0" marR="25400" rtl="0" algn="l">
              <a:lnSpc>
                <a:spcPct val="10229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pt-BR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 futuro começa com confiança</a:t>
            </a: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7" name="Google Shape;597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73900" y="2571750"/>
            <a:ext cx="427448" cy="4276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2" title="Certta_Deck_Institucional_V1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2"/>
          <p:cNvSpPr/>
          <p:nvPr/>
        </p:nvSpPr>
        <p:spPr>
          <a:xfrm>
            <a:off x="802251" y="4407245"/>
            <a:ext cx="1714192" cy="369535"/>
          </a:xfrm>
          <a:custGeom>
            <a:rect b="b" l="l" r="r" t="t"/>
            <a:pathLst>
              <a:path extrusionOk="0" h="812165" w="3767454">
                <a:moveTo>
                  <a:pt x="3767442" y="405892"/>
                </a:moveTo>
                <a:lnTo>
                  <a:pt x="3764711" y="358559"/>
                </a:lnTo>
                <a:lnTo>
                  <a:pt x="3756723" y="312826"/>
                </a:lnTo>
                <a:lnTo>
                  <a:pt x="3743782" y="268998"/>
                </a:lnTo>
                <a:lnTo>
                  <a:pt x="3726192" y="227393"/>
                </a:lnTo>
                <a:lnTo>
                  <a:pt x="3704259" y="188290"/>
                </a:lnTo>
                <a:lnTo>
                  <a:pt x="3678275" y="152019"/>
                </a:lnTo>
                <a:lnTo>
                  <a:pt x="3648570" y="118884"/>
                </a:lnTo>
                <a:lnTo>
                  <a:pt x="3615423" y="89166"/>
                </a:lnTo>
                <a:lnTo>
                  <a:pt x="3579152" y="63195"/>
                </a:lnTo>
                <a:lnTo>
                  <a:pt x="3540061" y="41249"/>
                </a:lnTo>
                <a:lnTo>
                  <a:pt x="3498443" y="23660"/>
                </a:lnTo>
                <a:lnTo>
                  <a:pt x="3454628" y="10718"/>
                </a:lnTo>
                <a:lnTo>
                  <a:pt x="3408896" y="2730"/>
                </a:lnTo>
                <a:lnTo>
                  <a:pt x="3361550" y="0"/>
                </a:lnTo>
                <a:lnTo>
                  <a:pt x="405892" y="0"/>
                </a:lnTo>
                <a:lnTo>
                  <a:pt x="358559" y="2730"/>
                </a:lnTo>
                <a:lnTo>
                  <a:pt x="312826" y="10718"/>
                </a:lnTo>
                <a:lnTo>
                  <a:pt x="268998" y="23660"/>
                </a:lnTo>
                <a:lnTo>
                  <a:pt x="227393" y="41249"/>
                </a:lnTo>
                <a:lnTo>
                  <a:pt x="188302" y="63195"/>
                </a:lnTo>
                <a:lnTo>
                  <a:pt x="152031" y="89166"/>
                </a:lnTo>
                <a:lnTo>
                  <a:pt x="118884" y="118884"/>
                </a:lnTo>
                <a:lnTo>
                  <a:pt x="89166" y="152019"/>
                </a:lnTo>
                <a:lnTo>
                  <a:pt x="63195" y="188290"/>
                </a:lnTo>
                <a:lnTo>
                  <a:pt x="41262" y="227393"/>
                </a:lnTo>
                <a:lnTo>
                  <a:pt x="23660" y="268998"/>
                </a:lnTo>
                <a:lnTo>
                  <a:pt x="10718" y="312826"/>
                </a:lnTo>
                <a:lnTo>
                  <a:pt x="2730" y="358559"/>
                </a:lnTo>
                <a:lnTo>
                  <a:pt x="0" y="405892"/>
                </a:lnTo>
                <a:lnTo>
                  <a:pt x="2730" y="453224"/>
                </a:lnTo>
                <a:lnTo>
                  <a:pt x="10718" y="498957"/>
                </a:lnTo>
                <a:lnTo>
                  <a:pt x="23660" y="542785"/>
                </a:lnTo>
                <a:lnTo>
                  <a:pt x="41262" y="584390"/>
                </a:lnTo>
                <a:lnTo>
                  <a:pt x="63195" y="623481"/>
                </a:lnTo>
                <a:lnTo>
                  <a:pt x="89166" y="659752"/>
                </a:lnTo>
                <a:lnTo>
                  <a:pt x="118884" y="692899"/>
                </a:lnTo>
                <a:lnTo>
                  <a:pt x="152031" y="722617"/>
                </a:lnTo>
                <a:lnTo>
                  <a:pt x="188302" y="748588"/>
                </a:lnTo>
                <a:lnTo>
                  <a:pt x="227393" y="770534"/>
                </a:lnTo>
                <a:lnTo>
                  <a:pt x="268998" y="788123"/>
                </a:lnTo>
                <a:lnTo>
                  <a:pt x="312826" y="801065"/>
                </a:lnTo>
                <a:lnTo>
                  <a:pt x="358559" y="809053"/>
                </a:lnTo>
                <a:lnTo>
                  <a:pt x="405892" y="811784"/>
                </a:lnTo>
                <a:lnTo>
                  <a:pt x="3361550" y="811784"/>
                </a:lnTo>
                <a:lnTo>
                  <a:pt x="3408896" y="809053"/>
                </a:lnTo>
                <a:lnTo>
                  <a:pt x="3454628" y="801065"/>
                </a:lnTo>
                <a:lnTo>
                  <a:pt x="3498443" y="788123"/>
                </a:lnTo>
                <a:lnTo>
                  <a:pt x="3540061" y="770534"/>
                </a:lnTo>
                <a:lnTo>
                  <a:pt x="3579152" y="748588"/>
                </a:lnTo>
                <a:lnTo>
                  <a:pt x="3615423" y="722617"/>
                </a:lnTo>
                <a:lnTo>
                  <a:pt x="3648570" y="692899"/>
                </a:lnTo>
                <a:lnTo>
                  <a:pt x="3678275" y="659752"/>
                </a:lnTo>
                <a:lnTo>
                  <a:pt x="3704259" y="623481"/>
                </a:lnTo>
                <a:lnTo>
                  <a:pt x="3726192" y="584390"/>
                </a:lnTo>
                <a:lnTo>
                  <a:pt x="3743782" y="542785"/>
                </a:lnTo>
                <a:lnTo>
                  <a:pt x="3756723" y="498957"/>
                </a:lnTo>
                <a:lnTo>
                  <a:pt x="3764711" y="453224"/>
                </a:lnTo>
                <a:lnTo>
                  <a:pt x="3767442" y="405892"/>
                </a:lnTo>
                <a:close/>
              </a:path>
            </a:pathLst>
          </a:custGeom>
          <a:solidFill>
            <a:srgbClr val="D4D4D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2"/>
          <p:cNvSpPr/>
          <p:nvPr/>
        </p:nvSpPr>
        <p:spPr>
          <a:xfrm>
            <a:off x="192104" y="294658"/>
            <a:ext cx="139262" cy="149085"/>
          </a:xfrm>
          <a:custGeom>
            <a:rect b="b" l="l" r="r" t="t"/>
            <a:pathLst>
              <a:path extrusionOk="0" h="327659" w="306070">
                <a:moveTo>
                  <a:pt x="305409" y="50800"/>
                </a:moveTo>
                <a:lnTo>
                  <a:pt x="302514" y="47777"/>
                </a:lnTo>
                <a:lnTo>
                  <a:pt x="291680" y="37528"/>
                </a:lnTo>
                <a:lnTo>
                  <a:pt x="279971" y="28460"/>
                </a:lnTo>
                <a:lnTo>
                  <a:pt x="271881" y="23380"/>
                </a:lnTo>
                <a:lnTo>
                  <a:pt x="267385" y="20548"/>
                </a:lnTo>
                <a:lnTo>
                  <a:pt x="221411" y="3454"/>
                </a:lnTo>
                <a:lnTo>
                  <a:pt x="186448" y="0"/>
                </a:lnTo>
                <a:lnTo>
                  <a:pt x="163652" y="1333"/>
                </a:lnTo>
                <a:lnTo>
                  <a:pt x="121513" y="12039"/>
                </a:lnTo>
                <a:lnTo>
                  <a:pt x="98907" y="23380"/>
                </a:lnTo>
                <a:lnTo>
                  <a:pt x="86436" y="16954"/>
                </a:lnTo>
                <a:lnTo>
                  <a:pt x="72364" y="11252"/>
                </a:lnTo>
                <a:lnTo>
                  <a:pt x="57632" y="6565"/>
                </a:lnTo>
                <a:lnTo>
                  <a:pt x="43180" y="3213"/>
                </a:lnTo>
                <a:lnTo>
                  <a:pt x="40322" y="2679"/>
                </a:lnTo>
                <a:lnTo>
                  <a:pt x="37401" y="3810"/>
                </a:lnTo>
                <a:lnTo>
                  <a:pt x="0" y="52133"/>
                </a:lnTo>
                <a:lnTo>
                  <a:pt x="1511" y="55702"/>
                </a:lnTo>
                <a:lnTo>
                  <a:pt x="4546" y="55956"/>
                </a:lnTo>
                <a:lnTo>
                  <a:pt x="16840" y="57556"/>
                </a:lnTo>
                <a:lnTo>
                  <a:pt x="65163" y="75031"/>
                </a:lnTo>
                <a:lnTo>
                  <a:pt x="97777" y="105689"/>
                </a:lnTo>
                <a:lnTo>
                  <a:pt x="99364" y="108013"/>
                </a:lnTo>
                <a:lnTo>
                  <a:pt x="102717" y="108013"/>
                </a:lnTo>
                <a:lnTo>
                  <a:pt x="135420" y="75704"/>
                </a:lnTo>
                <a:lnTo>
                  <a:pt x="172389" y="63360"/>
                </a:lnTo>
                <a:lnTo>
                  <a:pt x="186448" y="62534"/>
                </a:lnTo>
                <a:lnTo>
                  <a:pt x="198069" y="63068"/>
                </a:lnTo>
                <a:lnTo>
                  <a:pt x="238328" y="75031"/>
                </a:lnTo>
                <a:lnTo>
                  <a:pt x="262559" y="94081"/>
                </a:lnTo>
                <a:lnTo>
                  <a:pt x="267436" y="94081"/>
                </a:lnTo>
                <a:lnTo>
                  <a:pt x="298513" y="62534"/>
                </a:lnTo>
                <a:lnTo>
                  <a:pt x="305244" y="55702"/>
                </a:lnTo>
                <a:lnTo>
                  <a:pt x="305384" y="52133"/>
                </a:lnTo>
                <a:lnTo>
                  <a:pt x="305409" y="50800"/>
                </a:lnTo>
                <a:close/>
              </a:path>
              <a:path extrusionOk="0" h="327659" w="306070">
                <a:moveTo>
                  <a:pt x="305473" y="271691"/>
                </a:moveTo>
                <a:lnTo>
                  <a:pt x="271157" y="236308"/>
                </a:lnTo>
                <a:lnTo>
                  <a:pt x="268122" y="233172"/>
                </a:lnTo>
                <a:lnTo>
                  <a:pt x="263131" y="233197"/>
                </a:lnTo>
                <a:lnTo>
                  <a:pt x="230568" y="256108"/>
                </a:lnTo>
                <a:lnTo>
                  <a:pt x="186423" y="264655"/>
                </a:lnTo>
                <a:lnTo>
                  <a:pt x="172389" y="263829"/>
                </a:lnTo>
                <a:lnTo>
                  <a:pt x="135420" y="251472"/>
                </a:lnTo>
                <a:lnTo>
                  <a:pt x="100850" y="215595"/>
                </a:lnTo>
                <a:lnTo>
                  <a:pt x="89128" y="177634"/>
                </a:lnTo>
                <a:lnTo>
                  <a:pt x="88341" y="163258"/>
                </a:lnTo>
                <a:lnTo>
                  <a:pt x="88341" y="150863"/>
                </a:lnTo>
                <a:lnTo>
                  <a:pt x="87464" y="140830"/>
                </a:lnTo>
                <a:lnTo>
                  <a:pt x="66408" y="106108"/>
                </a:lnTo>
                <a:lnTo>
                  <a:pt x="40627" y="88531"/>
                </a:lnTo>
                <a:lnTo>
                  <a:pt x="38303" y="89357"/>
                </a:lnTo>
                <a:lnTo>
                  <a:pt x="25730" y="125653"/>
                </a:lnTo>
                <a:lnTo>
                  <a:pt x="21844" y="163258"/>
                </a:lnTo>
                <a:lnTo>
                  <a:pt x="23190" y="185762"/>
                </a:lnTo>
                <a:lnTo>
                  <a:pt x="33896" y="227406"/>
                </a:lnTo>
                <a:lnTo>
                  <a:pt x="54965" y="264172"/>
                </a:lnTo>
                <a:lnTo>
                  <a:pt x="84416" y="293649"/>
                </a:lnTo>
                <a:lnTo>
                  <a:pt x="121500" y="314972"/>
                </a:lnTo>
                <a:lnTo>
                  <a:pt x="163639" y="325818"/>
                </a:lnTo>
                <a:lnTo>
                  <a:pt x="186423" y="327177"/>
                </a:lnTo>
                <a:lnTo>
                  <a:pt x="204254" y="326313"/>
                </a:lnTo>
                <a:lnTo>
                  <a:pt x="254241" y="313372"/>
                </a:lnTo>
                <a:lnTo>
                  <a:pt x="291922" y="289725"/>
                </a:lnTo>
                <a:lnTo>
                  <a:pt x="305435" y="276453"/>
                </a:lnTo>
                <a:lnTo>
                  <a:pt x="305473" y="271691"/>
                </a:lnTo>
                <a:close/>
              </a:path>
            </a:pathLst>
          </a:custGeom>
          <a:solidFill>
            <a:srgbClr val="D4D4D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2"/>
          <p:cNvSpPr txBox="1"/>
          <p:nvPr/>
        </p:nvSpPr>
        <p:spPr>
          <a:xfrm rot="-5400000">
            <a:off x="-359719" y="4180611"/>
            <a:ext cx="1213500" cy="1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9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pt-BR" sz="800" u="none" cap="none" strike="noStrike">
                <a:solidFill>
                  <a:srgbClr val="D4D4D4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Veriﬁcação inteligente</a:t>
            </a:r>
            <a:endParaRPr b="0" i="0" sz="800" u="none" cap="none" strike="noStrike">
              <a:solidFill>
                <a:srgbClr val="000000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72" name="Google Shape;72;p2"/>
          <p:cNvSpPr txBox="1"/>
          <p:nvPr/>
        </p:nvSpPr>
        <p:spPr>
          <a:xfrm>
            <a:off x="6139250" y="1657400"/>
            <a:ext cx="1228200" cy="120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475">
            <a:spAutoFit/>
          </a:bodyPr>
          <a:lstStyle/>
          <a:p>
            <a:pPr indent="0" lvl="0" marL="0" marR="0" rtl="0" algn="l">
              <a:lnSpc>
                <a:spcPct val="1250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pt-BR" sz="1300" u="none" cap="none" strike="noStrike">
                <a:solidFill>
                  <a:srgbClr val="D4D4D4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Especialistas em verificação e antifraude em toda a jornada do cliente.</a:t>
            </a:r>
            <a:endParaRPr b="0" i="0" sz="1300" u="none" cap="none" strike="noStrike">
              <a:solidFill>
                <a:srgbClr val="000000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73" name="Google Shape;73;p2"/>
          <p:cNvSpPr txBox="1"/>
          <p:nvPr/>
        </p:nvSpPr>
        <p:spPr>
          <a:xfrm>
            <a:off x="942950" y="4521033"/>
            <a:ext cx="1572900" cy="1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pt-BR" sz="1000" u="none" cap="none" strike="noStrike">
                <a:solidFill>
                  <a:srgbClr val="08052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Validamos identidades</a:t>
            </a:r>
            <a:endParaRPr b="0" i="0" sz="1000" u="none" cap="none" strike="noStrike">
              <a:solidFill>
                <a:srgbClr val="000000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74" name="Google Shape;74;p2"/>
          <p:cNvSpPr/>
          <p:nvPr/>
        </p:nvSpPr>
        <p:spPr>
          <a:xfrm>
            <a:off x="2853881" y="4405011"/>
            <a:ext cx="1714192" cy="369535"/>
          </a:xfrm>
          <a:custGeom>
            <a:rect b="b" l="l" r="r" t="t"/>
            <a:pathLst>
              <a:path extrusionOk="0" h="812165" w="3767454">
                <a:moveTo>
                  <a:pt x="3361552" y="0"/>
                </a:moveTo>
                <a:lnTo>
                  <a:pt x="405893" y="0"/>
                </a:lnTo>
                <a:lnTo>
                  <a:pt x="358557" y="2730"/>
                </a:lnTo>
                <a:lnTo>
                  <a:pt x="312824" y="10719"/>
                </a:lnTo>
                <a:lnTo>
                  <a:pt x="269001" y="23662"/>
                </a:lnTo>
                <a:lnTo>
                  <a:pt x="227390" y="41255"/>
                </a:lnTo>
                <a:lnTo>
                  <a:pt x="188297" y="63192"/>
                </a:lnTo>
                <a:lnTo>
                  <a:pt x="152026" y="89169"/>
                </a:lnTo>
                <a:lnTo>
                  <a:pt x="118882" y="118882"/>
                </a:lnTo>
                <a:lnTo>
                  <a:pt x="89169" y="152026"/>
                </a:lnTo>
                <a:lnTo>
                  <a:pt x="63192" y="188297"/>
                </a:lnTo>
                <a:lnTo>
                  <a:pt x="41255" y="227390"/>
                </a:lnTo>
                <a:lnTo>
                  <a:pt x="23662" y="269001"/>
                </a:lnTo>
                <a:lnTo>
                  <a:pt x="10719" y="312824"/>
                </a:lnTo>
                <a:lnTo>
                  <a:pt x="2730" y="358557"/>
                </a:lnTo>
                <a:lnTo>
                  <a:pt x="0" y="405893"/>
                </a:lnTo>
                <a:lnTo>
                  <a:pt x="2730" y="453229"/>
                </a:lnTo>
                <a:lnTo>
                  <a:pt x="10719" y="498961"/>
                </a:lnTo>
                <a:lnTo>
                  <a:pt x="23662" y="542785"/>
                </a:lnTo>
                <a:lnTo>
                  <a:pt x="41255" y="584396"/>
                </a:lnTo>
                <a:lnTo>
                  <a:pt x="63192" y="623489"/>
                </a:lnTo>
                <a:lnTo>
                  <a:pt x="89169" y="659760"/>
                </a:lnTo>
                <a:lnTo>
                  <a:pt x="118882" y="692904"/>
                </a:lnTo>
                <a:lnTo>
                  <a:pt x="152026" y="722617"/>
                </a:lnTo>
                <a:lnTo>
                  <a:pt x="188297" y="748594"/>
                </a:lnTo>
                <a:lnTo>
                  <a:pt x="227390" y="770531"/>
                </a:lnTo>
                <a:lnTo>
                  <a:pt x="269001" y="788124"/>
                </a:lnTo>
                <a:lnTo>
                  <a:pt x="312824" y="801066"/>
                </a:lnTo>
                <a:lnTo>
                  <a:pt x="358557" y="809056"/>
                </a:lnTo>
                <a:lnTo>
                  <a:pt x="405893" y="811786"/>
                </a:lnTo>
                <a:lnTo>
                  <a:pt x="3361552" y="811786"/>
                </a:lnTo>
                <a:lnTo>
                  <a:pt x="3408888" y="809056"/>
                </a:lnTo>
                <a:lnTo>
                  <a:pt x="3454620" y="801066"/>
                </a:lnTo>
                <a:lnTo>
                  <a:pt x="3498444" y="788124"/>
                </a:lnTo>
                <a:lnTo>
                  <a:pt x="3540054" y="770531"/>
                </a:lnTo>
                <a:lnTo>
                  <a:pt x="3579147" y="748594"/>
                </a:lnTo>
                <a:lnTo>
                  <a:pt x="3615418" y="722617"/>
                </a:lnTo>
                <a:lnTo>
                  <a:pt x="3648562" y="692904"/>
                </a:lnTo>
                <a:lnTo>
                  <a:pt x="3678276" y="659760"/>
                </a:lnTo>
                <a:lnTo>
                  <a:pt x="3704253" y="623489"/>
                </a:lnTo>
                <a:lnTo>
                  <a:pt x="3726190" y="584396"/>
                </a:lnTo>
                <a:lnTo>
                  <a:pt x="3743782" y="542785"/>
                </a:lnTo>
                <a:lnTo>
                  <a:pt x="3756725" y="498961"/>
                </a:lnTo>
                <a:lnTo>
                  <a:pt x="3764714" y="453229"/>
                </a:lnTo>
                <a:lnTo>
                  <a:pt x="3767445" y="405893"/>
                </a:lnTo>
                <a:lnTo>
                  <a:pt x="3764714" y="358557"/>
                </a:lnTo>
                <a:lnTo>
                  <a:pt x="3756725" y="312824"/>
                </a:lnTo>
                <a:lnTo>
                  <a:pt x="3743782" y="269001"/>
                </a:lnTo>
                <a:lnTo>
                  <a:pt x="3726190" y="227390"/>
                </a:lnTo>
                <a:lnTo>
                  <a:pt x="3704253" y="188297"/>
                </a:lnTo>
                <a:lnTo>
                  <a:pt x="3678276" y="152026"/>
                </a:lnTo>
                <a:lnTo>
                  <a:pt x="3648562" y="118882"/>
                </a:lnTo>
                <a:lnTo>
                  <a:pt x="3615418" y="89169"/>
                </a:lnTo>
                <a:lnTo>
                  <a:pt x="3579147" y="63192"/>
                </a:lnTo>
                <a:lnTo>
                  <a:pt x="3540054" y="41255"/>
                </a:lnTo>
                <a:lnTo>
                  <a:pt x="3498444" y="23662"/>
                </a:lnTo>
                <a:lnTo>
                  <a:pt x="3454620" y="10719"/>
                </a:lnTo>
                <a:lnTo>
                  <a:pt x="3408888" y="2730"/>
                </a:lnTo>
                <a:lnTo>
                  <a:pt x="3361552" y="0"/>
                </a:lnTo>
                <a:close/>
              </a:path>
            </a:pathLst>
          </a:custGeom>
          <a:solidFill>
            <a:srgbClr val="D4D4D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2"/>
          <p:cNvSpPr txBox="1"/>
          <p:nvPr/>
        </p:nvSpPr>
        <p:spPr>
          <a:xfrm>
            <a:off x="2994574" y="4518808"/>
            <a:ext cx="1641300" cy="1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pt-BR" sz="1000" u="none" cap="none" strike="noStrike">
                <a:solidFill>
                  <a:srgbClr val="08052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Autenticamos usuários</a:t>
            </a:r>
            <a:endParaRPr b="0" i="0" sz="1000" u="none" cap="none" strike="noStrike">
              <a:solidFill>
                <a:srgbClr val="000000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76" name="Google Shape;76;p2"/>
          <p:cNvSpPr/>
          <p:nvPr/>
        </p:nvSpPr>
        <p:spPr>
          <a:xfrm>
            <a:off x="4851478" y="4404981"/>
            <a:ext cx="1714192" cy="369535"/>
          </a:xfrm>
          <a:custGeom>
            <a:rect b="b" l="l" r="r" t="t"/>
            <a:pathLst>
              <a:path extrusionOk="0" h="812165" w="3767455">
                <a:moveTo>
                  <a:pt x="3361552" y="0"/>
                </a:moveTo>
                <a:lnTo>
                  <a:pt x="405893" y="0"/>
                </a:lnTo>
                <a:lnTo>
                  <a:pt x="358557" y="2730"/>
                </a:lnTo>
                <a:lnTo>
                  <a:pt x="312824" y="10719"/>
                </a:lnTo>
                <a:lnTo>
                  <a:pt x="269001" y="23662"/>
                </a:lnTo>
                <a:lnTo>
                  <a:pt x="227390" y="41255"/>
                </a:lnTo>
                <a:lnTo>
                  <a:pt x="188297" y="63192"/>
                </a:lnTo>
                <a:lnTo>
                  <a:pt x="152026" y="89169"/>
                </a:lnTo>
                <a:lnTo>
                  <a:pt x="118882" y="118882"/>
                </a:lnTo>
                <a:lnTo>
                  <a:pt x="89169" y="152026"/>
                </a:lnTo>
                <a:lnTo>
                  <a:pt x="63192" y="188297"/>
                </a:lnTo>
                <a:lnTo>
                  <a:pt x="41255" y="227390"/>
                </a:lnTo>
                <a:lnTo>
                  <a:pt x="23662" y="269001"/>
                </a:lnTo>
                <a:lnTo>
                  <a:pt x="10719" y="312824"/>
                </a:lnTo>
                <a:lnTo>
                  <a:pt x="2730" y="358557"/>
                </a:lnTo>
                <a:lnTo>
                  <a:pt x="0" y="405893"/>
                </a:lnTo>
                <a:lnTo>
                  <a:pt x="2730" y="453229"/>
                </a:lnTo>
                <a:lnTo>
                  <a:pt x="10719" y="498961"/>
                </a:lnTo>
                <a:lnTo>
                  <a:pt x="23662" y="542785"/>
                </a:lnTo>
                <a:lnTo>
                  <a:pt x="41255" y="584396"/>
                </a:lnTo>
                <a:lnTo>
                  <a:pt x="63192" y="623489"/>
                </a:lnTo>
                <a:lnTo>
                  <a:pt x="89169" y="659760"/>
                </a:lnTo>
                <a:lnTo>
                  <a:pt x="118882" y="692904"/>
                </a:lnTo>
                <a:lnTo>
                  <a:pt x="152026" y="722617"/>
                </a:lnTo>
                <a:lnTo>
                  <a:pt x="188297" y="748594"/>
                </a:lnTo>
                <a:lnTo>
                  <a:pt x="227390" y="770531"/>
                </a:lnTo>
                <a:lnTo>
                  <a:pt x="269001" y="788124"/>
                </a:lnTo>
                <a:lnTo>
                  <a:pt x="312824" y="801066"/>
                </a:lnTo>
                <a:lnTo>
                  <a:pt x="358557" y="809056"/>
                </a:lnTo>
                <a:lnTo>
                  <a:pt x="405893" y="811786"/>
                </a:lnTo>
                <a:lnTo>
                  <a:pt x="3361552" y="811786"/>
                </a:lnTo>
                <a:lnTo>
                  <a:pt x="3408888" y="809056"/>
                </a:lnTo>
                <a:lnTo>
                  <a:pt x="3454620" y="801066"/>
                </a:lnTo>
                <a:lnTo>
                  <a:pt x="3498444" y="788124"/>
                </a:lnTo>
                <a:lnTo>
                  <a:pt x="3540054" y="770531"/>
                </a:lnTo>
                <a:lnTo>
                  <a:pt x="3579147" y="748594"/>
                </a:lnTo>
                <a:lnTo>
                  <a:pt x="3615418" y="722617"/>
                </a:lnTo>
                <a:lnTo>
                  <a:pt x="3648562" y="692904"/>
                </a:lnTo>
                <a:lnTo>
                  <a:pt x="3678276" y="659760"/>
                </a:lnTo>
                <a:lnTo>
                  <a:pt x="3704253" y="623489"/>
                </a:lnTo>
                <a:lnTo>
                  <a:pt x="3726190" y="584396"/>
                </a:lnTo>
                <a:lnTo>
                  <a:pt x="3743782" y="542785"/>
                </a:lnTo>
                <a:lnTo>
                  <a:pt x="3756725" y="498961"/>
                </a:lnTo>
                <a:lnTo>
                  <a:pt x="3764714" y="453229"/>
                </a:lnTo>
                <a:lnTo>
                  <a:pt x="3767445" y="405893"/>
                </a:lnTo>
                <a:lnTo>
                  <a:pt x="3764714" y="358557"/>
                </a:lnTo>
                <a:lnTo>
                  <a:pt x="3756725" y="312824"/>
                </a:lnTo>
                <a:lnTo>
                  <a:pt x="3743782" y="269001"/>
                </a:lnTo>
                <a:lnTo>
                  <a:pt x="3726190" y="227390"/>
                </a:lnTo>
                <a:lnTo>
                  <a:pt x="3704253" y="188297"/>
                </a:lnTo>
                <a:lnTo>
                  <a:pt x="3678276" y="152026"/>
                </a:lnTo>
                <a:lnTo>
                  <a:pt x="3648562" y="118882"/>
                </a:lnTo>
                <a:lnTo>
                  <a:pt x="3615418" y="89169"/>
                </a:lnTo>
                <a:lnTo>
                  <a:pt x="3579147" y="63192"/>
                </a:lnTo>
                <a:lnTo>
                  <a:pt x="3540054" y="41255"/>
                </a:lnTo>
                <a:lnTo>
                  <a:pt x="3498444" y="23662"/>
                </a:lnTo>
                <a:lnTo>
                  <a:pt x="3454620" y="10719"/>
                </a:lnTo>
                <a:lnTo>
                  <a:pt x="3408888" y="2730"/>
                </a:lnTo>
                <a:lnTo>
                  <a:pt x="3361552" y="0"/>
                </a:lnTo>
                <a:close/>
              </a:path>
            </a:pathLst>
          </a:custGeom>
          <a:solidFill>
            <a:srgbClr val="D4D4D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2"/>
          <p:cNvSpPr txBox="1"/>
          <p:nvPr/>
        </p:nvSpPr>
        <p:spPr>
          <a:xfrm>
            <a:off x="4992175" y="4518783"/>
            <a:ext cx="1471200" cy="1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pt-BR" sz="1000" u="none" cap="none" strike="noStrike">
                <a:solidFill>
                  <a:srgbClr val="08052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Combatemos fraudes</a:t>
            </a:r>
            <a:endParaRPr b="0" i="0" sz="1000" u="none" cap="none" strike="noStrike">
              <a:solidFill>
                <a:srgbClr val="000000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grpSp>
        <p:nvGrpSpPr>
          <p:cNvPr id="78" name="Google Shape;78;p2"/>
          <p:cNvGrpSpPr/>
          <p:nvPr/>
        </p:nvGrpSpPr>
        <p:grpSpPr>
          <a:xfrm>
            <a:off x="2606420" y="4522249"/>
            <a:ext cx="162016" cy="162015"/>
            <a:chOff x="5730915" y="9943379"/>
            <a:chExt cx="356235" cy="356234"/>
          </a:xfrm>
        </p:grpSpPr>
        <p:sp>
          <p:nvSpPr>
            <p:cNvPr id="79" name="Google Shape;79;p2"/>
            <p:cNvSpPr/>
            <p:nvPr/>
          </p:nvSpPr>
          <p:spPr>
            <a:xfrm>
              <a:off x="5730915" y="9943379"/>
              <a:ext cx="356235" cy="356234"/>
            </a:xfrm>
            <a:custGeom>
              <a:rect b="b" l="l" r="r" t="t"/>
              <a:pathLst>
                <a:path extrusionOk="0" h="356234" w="356235">
                  <a:moveTo>
                    <a:pt x="177910" y="0"/>
                  </a:moveTo>
                  <a:lnTo>
                    <a:pt x="130614" y="6355"/>
                  </a:lnTo>
                  <a:lnTo>
                    <a:pt x="88115" y="24289"/>
                  </a:lnTo>
                  <a:lnTo>
                    <a:pt x="52108" y="52108"/>
                  </a:lnTo>
                  <a:lnTo>
                    <a:pt x="24289" y="88115"/>
                  </a:lnTo>
                  <a:lnTo>
                    <a:pt x="6355" y="130614"/>
                  </a:lnTo>
                  <a:lnTo>
                    <a:pt x="0" y="177910"/>
                  </a:lnTo>
                  <a:lnTo>
                    <a:pt x="6355" y="225207"/>
                  </a:lnTo>
                  <a:lnTo>
                    <a:pt x="24289" y="267706"/>
                  </a:lnTo>
                  <a:lnTo>
                    <a:pt x="52108" y="303713"/>
                  </a:lnTo>
                  <a:lnTo>
                    <a:pt x="88115" y="331531"/>
                  </a:lnTo>
                  <a:lnTo>
                    <a:pt x="130614" y="349466"/>
                  </a:lnTo>
                  <a:lnTo>
                    <a:pt x="177910" y="355821"/>
                  </a:lnTo>
                  <a:lnTo>
                    <a:pt x="225207" y="349466"/>
                  </a:lnTo>
                  <a:lnTo>
                    <a:pt x="267706" y="331531"/>
                  </a:lnTo>
                  <a:lnTo>
                    <a:pt x="303713" y="303713"/>
                  </a:lnTo>
                  <a:lnTo>
                    <a:pt x="331531" y="267706"/>
                  </a:lnTo>
                  <a:lnTo>
                    <a:pt x="349466" y="225207"/>
                  </a:lnTo>
                  <a:lnTo>
                    <a:pt x="355821" y="177910"/>
                  </a:lnTo>
                  <a:lnTo>
                    <a:pt x="349466" y="130614"/>
                  </a:lnTo>
                  <a:lnTo>
                    <a:pt x="331531" y="88115"/>
                  </a:lnTo>
                  <a:lnTo>
                    <a:pt x="303713" y="52108"/>
                  </a:lnTo>
                  <a:lnTo>
                    <a:pt x="267706" y="24289"/>
                  </a:lnTo>
                  <a:lnTo>
                    <a:pt x="225207" y="6355"/>
                  </a:lnTo>
                  <a:lnTo>
                    <a:pt x="177910" y="0"/>
                  </a:lnTo>
                  <a:close/>
                </a:path>
              </a:pathLst>
            </a:custGeom>
            <a:solidFill>
              <a:srgbClr val="01A254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80" name="Google Shape;80;p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864003" y="10044453"/>
              <a:ext cx="89643" cy="15367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1" name="Google Shape;81;p2"/>
          <p:cNvGrpSpPr/>
          <p:nvPr/>
        </p:nvGrpSpPr>
        <p:grpSpPr>
          <a:xfrm>
            <a:off x="4635903" y="4522249"/>
            <a:ext cx="162015" cy="162015"/>
            <a:chOff x="10193279" y="9943379"/>
            <a:chExt cx="356234" cy="356234"/>
          </a:xfrm>
        </p:grpSpPr>
        <p:sp>
          <p:nvSpPr>
            <p:cNvPr id="82" name="Google Shape;82;p2"/>
            <p:cNvSpPr/>
            <p:nvPr/>
          </p:nvSpPr>
          <p:spPr>
            <a:xfrm>
              <a:off x="10193279" y="9943379"/>
              <a:ext cx="356234" cy="356234"/>
            </a:xfrm>
            <a:custGeom>
              <a:rect b="b" l="l" r="r" t="t"/>
              <a:pathLst>
                <a:path extrusionOk="0" h="356234" w="356234">
                  <a:moveTo>
                    <a:pt x="177910" y="0"/>
                  </a:moveTo>
                  <a:lnTo>
                    <a:pt x="130614" y="6355"/>
                  </a:lnTo>
                  <a:lnTo>
                    <a:pt x="88115" y="24289"/>
                  </a:lnTo>
                  <a:lnTo>
                    <a:pt x="52108" y="52108"/>
                  </a:lnTo>
                  <a:lnTo>
                    <a:pt x="24289" y="88115"/>
                  </a:lnTo>
                  <a:lnTo>
                    <a:pt x="6355" y="130614"/>
                  </a:lnTo>
                  <a:lnTo>
                    <a:pt x="0" y="177910"/>
                  </a:lnTo>
                  <a:lnTo>
                    <a:pt x="6355" y="225207"/>
                  </a:lnTo>
                  <a:lnTo>
                    <a:pt x="24289" y="267706"/>
                  </a:lnTo>
                  <a:lnTo>
                    <a:pt x="52108" y="303713"/>
                  </a:lnTo>
                  <a:lnTo>
                    <a:pt x="88115" y="331531"/>
                  </a:lnTo>
                  <a:lnTo>
                    <a:pt x="130614" y="349466"/>
                  </a:lnTo>
                  <a:lnTo>
                    <a:pt x="177910" y="355821"/>
                  </a:lnTo>
                  <a:lnTo>
                    <a:pt x="225207" y="349466"/>
                  </a:lnTo>
                  <a:lnTo>
                    <a:pt x="267706" y="331531"/>
                  </a:lnTo>
                  <a:lnTo>
                    <a:pt x="303713" y="303713"/>
                  </a:lnTo>
                  <a:lnTo>
                    <a:pt x="331531" y="267706"/>
                  </a:lnTo>
                  <a:lnTo>
                    <a:pt x="349466" y="225207"/>
                  </a:lnTo>
                  <a:lnTo>
                    <a:pt x="355821" y="177910"/>
                  </a:lnTo>
                  <a:lnTo>
                    <a:pt x="349466" y="130614"/>
                  </a:lnTo>
                  <a:lnTo>
                    <a:pt x="331531" y="88115"/>
                  </a:lnTo>
                  <a:lnTo>
                    <a:pt x="303713" y="52108"/>
                  </a:lnTo>
                  <a:lnTo>
                    <a:pt x="267706" y="24289"/>
                  </a:lnTo>
                  <a:lnTo>
                    <a:pt x="225207" y="6355"/>
                  </a:lnTo>
                  <a:lnTo>
                    <a:pt x="177910" y="0"/>
                  </a:lnTo>
                  <a:close/>
                </a:path>
              </a:pathLst>
            </a:custGeom>
            <a:solidFill>
              <a:srgbClr val="01A254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83" name="Google Shape;83;p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0326366" y="10044453"/>
              <a:ext cx="89643" cy="15367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4" name="Google Shape;84;p2"/>
          <p:cNvSpPr txBox="1"/>
          <p:nvPr/>
        </p:nvSpPr>
        <p:spPr>
          <a:xfrm>
            <a:off x="802250" y="1263800"/>
            <a:ext cx="4232400" cy="199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697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pt-BR" sz="4300" u="none" cap="none" strike="noStrike">
                <a:solidFill>
                  <a:srgbClr val="D4D4D4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Especialistas</a:t>
            </a:r>
            <a:endParaRPr b="0" i="0" sz="4300" u="none" cap="none" strike="noStrike">
              <a:solidFill>
                <a:srgbClr val="D4D4D4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marR="25400" rtl="0" algn="l">
              <a:lnSpc>
                <a:spcPct val="774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pt-BR" sz="4300" u="none" cap="none" strike="noStrike">
                <a:solidFill>
                  <a:srgbClr val="D4D4D4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em veriﬁcação inteligente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2"/>
          <p:cNvSpPr/>
          <p:nvPr/>
        </p:nvSpPr>
        <p:spPr>
          <a:xfrm>
            <a:off x="540470" y="-241"/>
            <a:ext cx="0" cy="5145465"/>
          </a:xfrm>
          <a:custGeom>
            <a:rect b="b" l="l" r="r" t="t"/>
            <a:pathLst>
              <a:path extrusionOk="0" h="11308715" w="120000">
                <a:moveTo>
                  <a:pt x="0" y="0"/>
                </a:moveTo>
                <a:lnTo>
                  <a:pt x="0" y="11308556"/>
                </a:lnTo>
              </a:path>
            </a:pathLst>
          </a:custGeom>
          <a:noFill/>
          <a:ln cap="flat" cmpd="sng" w="10250">
            <a:solidFill>
              <a:srgbClr val="D4D4D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6" name="Google Shape;86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1562" y="2451139"/>
            <a:ext cx="240102" cy="2411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75"/>
            <a:ext cx="9143357" cy="5143138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3"/>
          <p:cNvSpPr/>
          <p:nvPr/>
        </p:nvSpPr>
        <p:spPr>
          <a:xfrm>
            <a:off x="540470" y="-241"/>
            <a:ext cx="0" cy="5145465"/>
          </a:xfrm>
          <a:custGeom>
            <a:rect b="b" l="l" r="r" t="t"/>
            <a:pathLst>
              <a:path extrusionOk="0" h="11308715" w="120000">
                <a:moveTo>
                  <a:pt x="0" y="0"/>
                </a:moveTo>
                <a:lnTo>
                  <a:pt x="0" y="11308556"/>
                </a:lnTo>
              </a:path>
            </a:pathLst>
          </a:custGeom>
          <a:noFill/>
          <a:ln cap="flat" cmpd="sng" w="10250">
            <a:solidFill>
              <a:srgbClr val="0805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3"/>
          <p:cNvSpPr txBox="1"/>
          <p:nvPr/>
        </p:nvSpPr>
        <p:spPr>
          <a:xfrm rot="-5400000">
            <a:off x="-244069" y="4296131"/>
            <a:ext cx="982200" cy="1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9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pt-BR" sz="800" u="none" cap="none" strike="noStrike">
                <a:solidFill>
                  <a:srgbClr val="08052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Presença Global</a:t>
            </a:r>
            <a:endParaRPr b="0" i="0" sz="800" u="none" cap="none" strike="noStrike">
              <a:solidFill>
                <a:srgbClr val="000000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pic>
        <p:nvPicPr>
          <p:cNvPr id="94" name="Google Shape;94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2099" y="294650"/>
            <a:ext cx="139025" cy="149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40812" y="137938"/>
            <a:ext cx="4430823" cy="4716349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3"/>
          <p:cNvSpPr txBox="1"/>
          <p:nvPr>
            <p:ph idx="4294967295" type="title"/>
          </p:nvPr>
        </p:nvSpPr>
        <p:spPr>
          <a:xfrm>
            <a:off x="768275" y="1823600"/>
            <a:ext cx="2319600" cy="5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0100">
            <a:spAutoFit/>
          </a:bodyPr>
          <a:lstStyle/>
          <a:p>
            <a:pPr indent="0" lvl="0" marL="0" marR="25400" rtl="0" algn="l">
              <a:lnSpc>
                <a:spcPct val="774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pt-B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Somos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25400" rtl="0" algn="l">
              <a:lnSpc>
                <a:spcPct val="774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pt-B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globais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3"/>
          <p:cNvSpPr txBox="1"/>
          <p:nvPr/>
        </p:nvSpPr>
        <p:spPr>
          <a:xfrm>
            <a:off x="6861150" y="2128250"/>
            <a:ext cx="1400400" cy="70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475">
            <a:spAutoFit/>
          </a:bodyPr>
          <a:lstStyle/>
          <a:p>
            <a:pPr indent="0" lvl="0" marL="0" marR="0" rtl="0" algn="l">
              <a:lnSpc>
                <a:spcPct val="1250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pt-BR" sz="1300" u="none" cap="none" strike="noStrike">
                <a:solidFill>
                  <a:srgbClr val="08052A"/>
                </a:solidFill>
                <a:latin typeface="Arial"/>
                <a:ea typeface="Arial"/>
                <a:cs typeface="Arial"/>
                <a:sym typeface="Arial"/>
              </a:rPr>
              <a:t>Mais de 250 clientes em diferentes setores.</a:t>
            </a:r>
            <a:endParaRPr b="0" i="0" sz="1300" u="none" cap="none" strike="noStrike">
              <a:solidFill>
                <a:srgbClr val="08052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8" name="Google Shape;98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42371" y="2451150"/>
            <a:ext cx="240123" cy="24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442767" y="367675"/>
            <a:ext cx="226889" cy="24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1997905">
            <a:off x="2512566" y="1184571"/>
            <a:ext cx="212667" cy="229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 rot="3266782">
            <a:off x="6410963" y="1212876"/>
            <a:ext cx="240125" cy="172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 rot="3394057">
            <a:off x="2495550" y="3651302"/>
            <a:ext cx="119960" cy="204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473263" y="4566525"/>
            <a:ext cx="165876" cy="165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3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 rot="-3555547">
            <a:off x="6424105" y="3607149"/>
            <a:ext cx="213866" cy="212551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3"/>
          <p:cNvSpPr txBox="1"/>
          <p:nvPr/>
        </p:nvSpPr>
        <p:spPr>
          <a:xfrm rot="-5400000">
            <a:off x="3876875" y="991122"/>
            <a:ext cx="1358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pt-BR" sz="800" u="none" cap="none" strike="noStrike">
                <a:solidFill>
                  <a:srgbClr val="08052A"/>
                </a:solidFill>
                <a:latin typeface="Plus Jakarta Sans SemiBold"/>
                <a:ea typeface="Plus Jakarta Sans SemiBold"/>
                <a:cs typeface="Plus Jakarta Sans SemiBold"/>
                <a:sym typeface="Plus Jakarta Sans SemiBold"/>
              </a:rPr>
              <a:t>Marketplaces</a:t>
            </a:r>
            <a:endParaRPr b="0" i="0" sz="800" u="none" cap="none" strike="noStrike">
              <a:solidFill>
                <a:srgbClr val="08052A"/>
              </a:solidFill>
              <a:latin typeface="Plus Jakarta Sans SemiBold"/>
              <a:ea typeface="Plus Jakarta Sans SemiBold"/>
              <a:cs typeface="Plus Jakarta Sans SemiBold"/>
              <a:sym typeface="Plus Jakarta Sans SemiBold"/>
            </a:endParaRPr>
          </a:p>
        </p:txBody>
      </p:sp>
      <p:sp>
        <p:nvSpPr>
          <p:cNvPr id="106" name="Google Shape;106;p3"/>
          <p:cNvSpPr txBox="1"/>
          <p:nvPr/>
        </p:nvSpPr>
        <p:spPr>
          <a:xfrm rot="-1865116">
            <a:off x="5150243" y="1562971"/>
            <a:ext cx="1358478" cy="30777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pt-BR" sz="800" u="none" cap="none" strike="noStrike">
                <a:solidFill>
                  <a:srgbClr val="08052A"/>
                </a:solidFill>
                <a:latin typeface="Plus Jakarta Sans SemiBold"/>
                <a:ea typeface="Plus Jakarta Sans SemiBold"/>
                <a:cs typeface="Plus Jakarta Sans SemiBold"/>
                <a:sym typeface="Plus Jakarta Sans SemiBold"/>
              </a:rPr>
              <a:t>Mobilidades &amp; Delivery</a:t>
            </a:r>
            <a:endParaRPr b="0" i="0" sz="800" u="none" cap="none" strike="noStrike">
              <a:solidFill>
                <a:srgbClr val="08052A"/>
              </a:solidFill>
              <a:latin typeface="Plus Jakarta Sans SemiBold"/>
              <a:ea typeface="Plus Jakarta Sans SemiBold"/>
              <a:cs typeface="Plus Jakarta Sans SemiBold"/>
              <a:sym typeface="Plus Jakarta Sans SemiBold"/>
            </a:endParaRPr>
          </a:p>
        </p:txBody>
      </p:sp>
      <p:sp>
        <p:nvSpPr>
          <p:cNvPr id="107" name="Google Shape;107;p3"/>
          <p:cNvSpPr txBox="1"/>
          <p:nvPr/>
        </p:nvSpPr>
        <p:spPr>
          <a:xfrm rot="1884910">
            <a:off x="5141593" y="3134050"/>
            <a:ext cx="1358311" cy="30767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pt-BR" sz="800" u="none" cap="none" strike="noStrike">
                <a:solidFill>
                  <a:srgbClr val="08052A"/>
                </a:solidFill>
                <a:latin typeface="Plus Jakarta Sans SemiBold"/>
                <a:ea typeface="Plus Jakarta Sans SemiBold"/>
                <a:cs typeface="Plus Jakarta Sans SemiBold"/>
                <a:sym typeface="Plus Jakarta Sans SemiBold"/>
              </a:rPr>
              <a:t>Apostas Esportivas</a:t>
            </a:r>
            <a:endParaRPr b="0" i="0" sz="800" u="none" cap="none" strike="noStrike">
              <a:solidFill>
                <a:srgbClr val="08052A"/>
              </a:solidFill>
              <a:latin typeface="Plus Jakarta Sans SemiBold"/>
              <a:ea typeface="Plus Jakarta Sans SemiBold"/>
              <a:cs typeface="Plus Jakarta Sans SemiBold"/>
              <a:sym typeface="Plus Jakarta Sans SemiBold"/>
            </a:endParaRPr>
          </a:p>
        </p:txBody>
      </p:sp>
      <p:sp>
        <p:nvSpPr>
          <p:cNvPr id="108" name="Google Shape;108;p3"/>
          <p:cNvSpPr txBox="1"/>
          <p:nvPr/>
        </p:nvSpPr>
        <p:spPr>
          <a:xfrm rot="-5400000">
            <a:off x="3876875" y="3769450"/>
            <a:ext cx="1358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2540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pt-BR" sz="800" u="none" cap="none" strike="noStrike">
                <a:solidFill>
                  <a:srgbClr val="08052A"/>
                </a:solidFill>
                <a:latin typeface="Plus Jakarta Sans SemiBold"/>
                <a:ea typeface="Plus Jakarta Sans SemiBold"/>
                <a:cs typeface="Plus Jakarta Sans SemiBold"/>
                <a:sym typeface="Plus Jakarta Sans SemiBold"/>
              </a:rPr>
              <a:t>Saúde e Seguros</a:t>
            </a:r>
            <a:endParaRPr b="0" i="0" sz="800" u="none" cap="none" strike="noStrike">
              <a:solidFill>
                <a:srgbClr val="08052A"/>
              </a:solidFill>
              <a:latin typeface="Plus Jakarta Sans SemiBold"/>
              <a:ea typeface="Plus Jakarta Sans SemiBold"/>
              <a:cs typeface="Plus Jakarta Sans SemiBold"/>
              <a:sym typeface="Plus Jakarta Sans SemiBold"/>
            </a:endParaRPr>
          </a:p>
        </p:txBody>
      </p:sp>
      <p:sp>
        <p:nvSpPr>
          <p:cNvPr id="109" name="Google Shape;109;p3"/>
          <p:cNvSpPr txBox="1"/>
          <p:nvPr/>
        </p:nvSpPr>
        <p:spPr>
          <a:xfrm rot="-1873321">
            <a:off x="2655066" y="3112951"/>
            <a:ext cx="1358334" cy="3078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2540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pt-BR" sz="800" u="none" cap="none" strike="noStrike">
                <a:solidFill>
                  <a:srgbClr val="08052A"/>
                </a:solidFill>
                <a:latin typeface="Plus Jakarta Sans SemiBold"/>
                <a:ea typeface="Plus Jakarta Sans SemiBold"/>
                <a:cs typeface="Plus Jakarta Sans SemiBold"/>
                <a:sym typeface="Plus Jakarta Sans SemiBold"/>
              </a:rPr>
              <a:t>Cripto &amp; Pagamentos</a:t>
            </a:r>
            <a:endParaRPr b="0" i="0" sz="800" u="none" cap="none" strike="noStrike">
              <a:solidFill>
                <a:srgbClr val="08052A"/>
              </a:solidFill>
              <a:latin typeface="Plus Jakarta Sans SemiBold"/>
              <a:ea typeface="Plus Jakarta Sans SemiBold"/>
              <a:cs typeface="Plus Jakarta Sans SemiBold"/>
              <a:sym typeface="Plus Jakarta Sans SemiBold"/>
            </a:endParaRPr>
          </a:p>
        </p:txBody>
      </p:sp>
      <p:sp>
        <p:nvSpPr>
          <p:cNvPr id="110" name="Google Shape;110;p3"/>
          <p:cNvSpPr txBox="1"/>
          <p:nvPr/>
        </p:nvSpPr>
        <p:spPr>
          <a:xfrm rot="1896102">
            <a:off x="2628475" y="1580636"/>
            <a:ext cx="1358559" cy="30779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2540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pt-BR" sz="800" u="none" cap="none" strike="noStrike">
                <a:solidFill>
                  <a:srgbClr val="08052A"/>
                </a:solidFill>
                <a:latin typeface="Plus Jakarta Sans SemiBold"/>
                <a:ea typeface="Plus Jakarta Sans SemiBold"/>
                <a:cs typeface="Plus Jakarta Sans SemiBold"/>
                <a:sym typeface="Plus Jakarta Sans SemiBold"/>
              </a:rPr>
              <a:t>Bancos &amp; Fintechs</a:t>
            </a:r>
            <a:endParaRPr b="0" i="0" sz="800" u="none" cap="none" strike="noStrike">
              <a:solidFill>
                <a:srgbClr val="08052A"/>
              </a:solidFill>
              <a:latin typeface="Plus Jakarta Sans SemiBold"/>
              <a:ea typeface="Plus Jakarta Sans SemiBold"/>
              <a:cs typeface="Plus Jakarta Sans SemiBold"/>
              <a:sym typeface="Plus Jakarta Sans Semi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4" title="fsdsfss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3997" cy="5143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4" title="Ativo 2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9275" y="424763"/>
            <a:ext cx="8291523" cy="4295451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4"/>
          <p:cNvSpPr/>
          <p:nvPr/>
        </p:nvSpPr>
        <p:spPr>
          <a:xfrm>
            <a:off x="540470" y="-241"/>
            <a:ext cx="0" cy="5145465"/>
          </a:xfrm>
          <a:custGeom>
            <a:rect b="b" l="l" r="r" t="t"/>
            <a:pathLst>
              <a:path extrusionOk="0" h="11308715" w="120000">
                <a:moveTo>
                  <a:pt x="0" y="0"/>
                </a:moveTo>
                <a:lnTo>
                  <a:pt x="0" y="11308556"/>
                </a:lnTo>
              </a:path>
            </a:pathLst>
          </a:custGeom>
          <a:noFill/>
          <a:ln cap="flat" cmpd="sng" w="10250">
            <a:solidFill>
              <a:srgbClr val="D4D4D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8" name="Google Shape;118;p4"/>
          <p:cNvGrpSpPr/>
          <p:nvPr/>
        </p:nvGrpSpPr>
        <p:grpSpPr>
          <a:xfrm>
            <a:off x="192091" y="294652"/>
            <a:ext cx="139031" cy="148852"/>
            <a:chOff x="422364" y="647872"/>
            <a:chExt cx="305697" cy="327291"/>
          </a:xfrm>
        </p:grpSpPr>
        <p:sp>
          <p:nvSpPr>
            <p:cNvPr id="119" name="Google Shape;119;p4"/>
            <p:cNvSpPr/>
            <p:nvPr/>
          </p:nvSpPr>
          <p:spPr>
            <a:xfrm>
              <a:off x="444216" y="736404"/>
              <a:ext cx="283845" cy="238759"/>
            </a:xfrm>
            <a:custGeom>
              <a:rect b="b" l="l" r="r" t="t"/>
              <a:pathLst>
                <a:path extrusionOk="0" h="238759" w="283845">
                  <a:moveTo>
                    <a:pt x="18784" y="0"/>
                  </a:moveTo>
                  <a:lnTo>
                    <a:pt x="3883" y="37128"/>
                  </a:lnTo>
                  <a:lnTo>
                    <a:pt x="0" y="74730"/>
                  </a:lnTo>
                  <a:lnTo>
                    <a:pt x="1340" y="97234"/>
                  </a:lnTo>
                  <a:lnTo>
                    <a:pt x="12055" y="138875"/>
                  </a:lnTo>
                  <a:lnTo>
                    <a:pt x="33114" y="175651"/>
                  </a:lnTo>
                  <a:lnTo>
                    <a:pt x="62575" y="205117"/>
                  </a:lnTo>
                  <a:lnTo>
                    <a:pt x="99657" y="226447"/>
                  </a:lnTo>
                  <a:lnTo>
                    <a:pt x="141794" y="237295"/>
                  </a:lnTo>
                  <a:lnTo>
                    <a:pt x="164581" y="238652"/>
                  </a:lnTo>
                  <a:lnTo>
                    <a:pt x="182404" y="237791"/>
                  </a:lnTo>
                  <a:lnTo>
                    <a:pt x="232390" y="224851"/>
                  </a:lnTo>
                  <a:lnTo>
                    <a:pt x="270081" y="201203"/>
                  </a:lnTo>
                  <a:lnTo>
                    <a:pt x="283624" y="183167"/>
                  </a:lnTo>
                  <a:lnTo>
                    <a:pt x="249311" y="147775"/>
                  </a:lnTo>
                  <a:lnTo>
                    <a:pt x="246275" y="144644"/>
                  </a:lnTo>
                  <a:lnTo>
                    <a:pt x="241280" y="144665"/>
                  </a:lnTo>
                  <a:lnTo>
                    <a:pt x="238202" y="147765"/>
                  </a:lnTo>
                  <a:lnTo>
                    <a:pt x="231582" y="153796"/>
                  </a:lnTo>
                  <a:lnTo>
                    <a:pt x="187481" y="173997"/>
                  </a:lnTo>
                  <a:lnTo>
                    <a:pt x="164581" y="176130"/>
                  </a:lnTo>
                  <a:lnTo>
                    <a:pt x="150540" y="175307"/>
                  </a:lnTo>
                  <a:lnTo>
                    <a:pt x="113567" y="162947"/>
                  </a:lnTo>
                  <a:lnTo>
                    <a:pt x="79002" y="127064"/>
                  </a:lnTo>
                  <a:lnTo>
                    <a:pt x="67276" y="89111"/>
                  </a:lnTo>
                  <a:lnTo>
                    <a:pt x="66490" y="74730"/>
                  </a:lnTo>
                  <a:lnTo>
                    <a:pt x="66500" y="62333"/>
                  </a:lnTo>
                  <a:lnTo>
                    <a:pt x="65616" y="52299"/>
                  </a:lnTo>
                  <a:lnTo>
                    <a:pt x="44561" y="17580"/>
                  </a:lnTo>
                  <a:lnTo>
                    <a:pt x="20721" y="900"/>
                  </a:lnTo>
                  <a:lnTo>
                    <a:pt x="18784" y="0"/>
                  </a:ln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422364" y="647872"/>
              <a:ext cx="305434" cy="108584"/>
            </a:xfrm>
            <a:custGeom>
              <a:rect b="b" l="l" r="r" t="t"/>
              <a:pathLst>
                <a:path extrusionOk="0" h="108584" w="305434">
                  <a:moveTo>
                    <a:pt x="40323" y="2680"/>
                  </a:moveTo>
                  <a:lnTo>
                    <a:pt x="37412" y="3811"/>
                  </a:lnTo>
                  <a:lnTo>
                    <a:pt x="0" y="52145"/>
                  </a:lnTo>
                  <a:lnTo>
                    <a:pt x="1518" y="55705"/>
                  </a:lnTo>
                  <a:lnTo>
                    <a:pt x="4554" y="55956"/>
                  </a:lnTo>
                  <a:lnTo>
                    <a:pt x="16842" y="57557"/>
                  </a:lnTo>
                  <a:lnTo>
                    <a:pt x="65165" y="75034"/>
                  </a:lnTo>
                  <a:lnTo>
                    <a:pt x="97787" y="105693"/>
                  </a:lnTo>
                  <a:lnTo>
                    <a:pt x="99368" y="108017"/>
                  </a:lnTo>
                  <a:lnTo>
                    <a:pt x="102727" y="108017"/>
                  </a:lnTo>
                  <a:lnTo>
                    <a:pt x="135430" y="75714"/>
                  </a:lnTo>
                  <a:lnTo>
                    <a:pt x="172399" y="63366"/>
                  </a:lnTo>
                  <a:lnTo>
                    <a:pt x="186455" y="62542"/>
                  </a:lnTo>
                  <a:lnTo>
                    <a:pt x="298513" y="62542"/>
                  </a:lnTo>
                  <a:lnTo>
                    <a:pt x="305248" y="55705"/>
                  </a:lnTo>
                  <a:lnTo>
                    <a:pt x="305394" y="52145"/>
                  </a:lnTo>
                  <a:lnTo>
                    <a:pt x="305414" y="50804"/>
                  </a:lnTo>
                  <a:lnTo>
                    <a:pt x="302514" y="47778"/>
                  </a:lnTo>
                  <a:lnTo>
                    <a:pt x="291684" y="37534"/>
                  </a:lnTo>
                  <a:lnTo>
                    <a:pt x="279977" y="28461"/>
                  </a:lnTo>
                  <a:lnTo>
                    <a:pt x="271885" y="23381"/>
                  </a:lnTo>
                  <a:lnTo>
                    <a:pt x="98918" y="23381"/>
                  </a:lnTo>
                  <a:lnTo>
                    <a:pt x="86438" y="16962"/>
                  </a:lnTo>
                  <a:lnTo>
                    <a:pt x="72365" y="11260"/>
                  </a:lnTo>
                  <a:lnTo>
                    <a:pt x="57634" y="6576"/>
                  </a:lnTo>
                  <a:lnTo>
                    <a:pt x="43181" y="3214"/>
                  </a:lnTo>
                  <a:lnTo>
                    <a:pt x="40323" y="2680"/>
                  </a:lnTo>
                  <a:close/>
                </a:path>
                <a:path extrusionOk="0" h="108584" w="305434">
                  <a:moveTo>
                    <a:pt x="298513" y="62542"/>
                  </a:moveTo>
                  <a:lnTo>
                    <a:pt x="186455" y="62542"/>
                  </a:lnTo>
                  <a:lnTo>
                    <a:pt x="198078" y="63079"/>
                  </a:lnTo>
                  <a:lnTo>
                    <a:pt x="209247" y="64689"/>
                  </a:lnTo>
                  <a:lnTo>
                    <a:pt x="245804" y="79597"/>
                  </a:lnTo>
                  <a:lnTo>
                    <a:pt x="262562" y="94086"/>
                  </a:lnTo>
                  <a:lnTo>
                    <a:pt x="267442" y="94086"/>
                  </a:lnTo>
                  <a:lnTo>
                    <a:pt x="298513" y="62542"/>
                  </a:lnTo>
                  <a:close/>
                </a:path>
                <a:path extrusionOk="0" h="108584" w="305434">
                  <a:moveTo>
                    <a:pt x="186455" y="0"/>
                  </a:moveTo>
                  <a:lnTo>
                    <a:pt x="142011" y="5353"/>
                  </a:lnTo>
                  <a:lnTo>
                    <a:pt x="102185" y="21402"/>
                  </a:lnTo>
                  <a:lnTo>
                    <a:pt x="98918" y="23381"/>
                  </a:lnTo>
                  <a:lnTo>
                    <a:pt x="271885" y="23381"/>
                  </a:lnTo>
                  <a:lnTo>
                    <a:pt x="221421" y="3456"/>
                  </a:lnTo>
                  <a:lnTo>
                    <a:pt x="186455" y="0"/>
                  </a:lnTo>
                  <a:close/>
                </a:path>
              </a:pathLst>
            </a:custGeom>
            <a:solidFill>
              <a:srgbClr val="01A254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4"/>
            <p:cNvSpPr/>
            <p:nvPr/>
          </p:nvSpPr>
          <p:spPr>
            <a:xfrm>
              <a:off x="444216" y="736404"/>
              <a:ext cx="283845" cy="238759"/>
            </a:xfrm>
            <a:custGeom>
              <a:rect b="b" l="l" r="r" t="t"/>
              <a:pathLst>
                <a:path extrusionOk="0" h="238759" w="283845">
                  <a:moveTo>
                    <a:pt x="18784" y="0"/>
                  </a:moveTo>
                  <a:lnTo>
                    <a:pt x="3883" y="37128"/>
                  </a:lnTo>
                  <a:lnTo>
                    <a:pt x="0" y="74730"/>
                  </a:lnTo>
                  <a:lnTo>
                    <a:pt x="1340" y="97234"/>
                  </a:lnTo>
                  <a:lnTo>
                    <a:pt x="12055" y="138875"/>
                  </a:lnTo>
                  <a:lnTo>
                    <a:pt x="33114" y="175651"/>
                  </a:lnTo>
                  <a:lnTo>
                    <a:pt x="62575" y="205117"/>
                  </a:lnTo>
                  <a:lnTo>
                    <a:pt x="99657" y="226447"/>
                  </a:lnTo>
                  <a:lnTo>
                    <a:pt x="141794" y="237295"/>
                  </a:lnTo>
                  <a:lnTo>
                    <a:pt x="164581" y="238652"/>
                  </a:lnTo>
                  <a:lnTo>
                    <a:pt x="182404" y="237791"/>
                  </a:lnTo>
                  <a:lnTo>
                    <a:pt x="232390" y="224851"/>
                  </a:lnTo>
                  <a:lnTo>
                    <a:pt x="270081" y="201203"/>
                  </a:lnTo>
                  <a:lnTo>
                    <a:pt x="283624" y="183167"/>
                  </a:lnTo>
                  <a:lnTo>
                    <a:pt x="249311" y="147775"/>
                  </a:lnTo>
                  <a:lnTo>
                    <a:pt x="246275" y="144644"/>
                  </a:lnTo>
                  <a:lnTo>
                    <a:pt x="241280" y="144665"/>
                  </a:lnTo>
                  <a:lnTo>
                    <a:pt x="238202" y="147765"/>
                  </a:lnTo>
                  <a:lnTo>
                    <a:pt x="231582" y="153796"/>
                  </a:lnTo>
                  <a:lnTo>
                    <a:pt x="187481" y="173997"/>
                  </a:lnTo>
                  <a:lnTo>
                    <a:pt x="164581" y="176130"/>
                  </a:lnTo>
                  <a:lnTo>
                    <a:pt x="150540" y="175307"/>
                  </a:lnTo>
                  <a:lnTo>
                    <a:pt x="113567" y="162947"/>
                  </a:lnTo>
                  <a:lnTo>
                    <a:pt x="79002" y="127064"/>
                  </a:lnTo>
                  <a:lnTo>
                    <a:pt x="67276" y="89111"/>
                  </a:lnTo>
                  <a:lnTo>
                    <a:pt x="66490" y="74730"/>
                  </a:lnTo>
                  <a:lnTo>
                    <a:pt x="66500" y="62333"/>
                  </a:lnTo>
                  <a:lnTo>
                    <a:pt x="65616" y="52299"/>
                  </a:lnTo>
                  <a:lnTo>
                    <a:pt x="44561" y="17580"/>
                  </a:lnTo>
                  <a:lnTo>
                    <a:pt x="20721" y="900"/>
                  </a:lnTo>
                  <a:lnTo>
                    <a:pt x="18784" y="0"/>
                  </a:ln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4"/>
            <p:cNvSpPr/>
            <p:nvPr/>
          </p:nvSpPr>
          <p:spPr>
            <a:xfrm>
              <a:off x="422364" y="647872"/>
              <a:ext cx="305434" cy="108584"/>
            </a:xfrm>
            <a:custGeom>
              <a:rect b="b" l="l" r="r" t="t"/>
              <a:pathLst>
                <a:path extrusionOk="0" h="108584" w="305434">
                  <a:moveTo>
                    <a:pt x="40323" y="2680"/>
                  </a:moveTo>
                  <a:lnTo>
                    <a:pt x="37412" y="3811"/>
                  </a:lnTo>
                  <a:lnTo>
                    <a:pt x="0" y="52145"/>
                  </a:lnTo>
                  <a:lnTo>
                    <a:pt x="1518" y="55705"/>
                  </a:lnTo>
                  <a:lnTo>
                    <a:pt x="4554" y="55956"/>
                  </a:lnTo>
                  <a:lnTo>
                    <a:pt x="16842" y="57557"/>
                  </a:lnTo>
                  <a:lnTo>
                    <a:pt x="65165" y="75034"/>
                  </a:lnTo>
                  <a:lnTo>
                    <a:pt x="97787" y="105693"/>
                  </a:lnTo>
                  <a:lnTo>
                    <a:pt x="99368" y="108017"/>
                  </a:lnTo>
                  <a:lnTo>
                    <a:pt x="102727" y="108017"/>
                  </a:lnTo>
                  <a:lnTo>
                    <a:pt x="135430" y="75714"/>
                  </a:lnTo>
                  <a:lnTo>
                    <a:pt x="172399" y="63366"/>
                  </a:lnTo>
                  <a:lnTo>
                    <a:pt x="186455" y="62542"/>
                  </a:lnTo>
                  <a:lnTo>
                    <a:pt x="298513" y="62542"/>
                  </a:lnTo>
                  <a:lnTo>
                    <a:pt x="305248" y="55705"/>
                  </a:lnTo>
                  <a:lnTo>
                    <a:pt x="305394" y="52145"/>
                  </a:lnTo>
                  <a:lnTo>
                    <a:pt x="305414" y="50804"/>
                  </a:lnTo>
                  <a:lnTo>
                    <a:pt x="302514" y="47778"/>
                  </a:lnTo>
                  <a:lnTo>
                    <a:pt x="291684" y="37534"/>
                  </a:lnTo>
                  <a:lnTo>
                    <a:pt x="279977" y="28461"/>
                  </a:lnTo>
                  <a:lnTo>
                    <a:pt x="271885" y="23381"/>
                  </a:lnTo>
                  <a:lnTo>
                    <a:pt x="98918" y="23381"/>
                  </a:lnTo>
                  <a:lnTo>
                    <a:pt x="86438" y="16962"/>
                  </a:lnTo>
                  <a:lnTo>
                    <a:pt x="72365" y="11260"/>
                  </a:lnTo>
                  <a:lnTo>
                    <a:pt x="57634" y="6576"/>
                  </a:lnTo>
                  <a:lnTo>
                    <a:pt x="43181" y="3214"/>
                  </a:lnTo>
                  <a:lnTo>
                    <a:pt x="40323" y="2680"/>
                  </a:lnTo>
                  <a:close/>
                </a:path>
                <a:path extrusionOk="0" h="108584" w="305434">
                  <a:moveTo>
                    <a:pt x="298513" y="62542"/>
                  </a:moveTo>
                  <a:lnTo>
                    <a:pt x="186455" y="62542"/>
                  </a:lnTo>
                  <a:lnTo>
                    <a:pt x="198078" y="63079"/>
                  </a:lnTo>
                  <a:lnTo>
                    <a:pt x="209247" y="64689"/>
                  </a:lnTo>
                  <a:lnTo>
                    <a:pt x="245804" y="79597"/>
                  </a:lnTo>
                  <a:lnTo>
                    <a:pt x="262562" y="94086"/>
                  </a:lnTo>
                  <a:lnTo>
                    <a:pt x="267442" y="94086"/>
                  </a:lnTo>
                  <a:lnTo>
                    <a:pt x="298513" y="62542"/>
                  </a:lnTo>
                  <a:close/>
                </a:path>
                <a:path extrusionOk="0" h="108584" w="305434">
                  <a:moveTo>
                    <a:pt x="186455" y="0"/>
                  </a:moveTo>
                  <a:lnTo>
                    <a:pt x="142011" y="5353"/>
                  </a:lnTo>
                  <a:lnTo>
                    <a:pt x="102185" y="21402"/>
                  </a:lnTo>
                  <a:lnTo>
                    <a:pt x="98918" y="23381"/>
                  </a:lnTo>
                  <a:lnTo>
                    <a:pt x="271885" y="23381"/>
                  </a:lnTo>
                  <a:lnTo>
                    <a:pt x="221421" y="3456"/>
                  </a:lnTo>
                  <a:lnTo>
                    <a:pt x="186455" y="0"/>
                  </a:lnTo>
                  <a:close/>
                </a:path>
              </a:pathLst>
            </a:custGeom>
            <a:solidFill>
              <a:srgbClr val="01A254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23" name="Google Shape;123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1562" y="2451139"/>
            <a:ext cx="240102" cy="241152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4"/>
          <p:cNvSpPr/>
          <p:nvPr/>
        </p:nvSpPr>
        <p:spPr>
          <a:xfrm>
            <a:off x="3618800" y="955675"/>
            <a:ext cx="1332600" cy="468900"/>
          </a:xfrm>
          <a:prstGeom prst="roundRect">
            <a:avLst>
              <a:gd fmla="val 50000" name="adj"/>
            </a:avLst>
          </a:prstGeom>
          <a:solidFill>
            <a:srgbClr val="F3F3F3"/>
          </a:solidFill>
          <a:ln>
            <a:noFill/>
          </a:ln>
        </p:spPr>
        <p:txBody>
          <a:bodyPr anchorCtr="0" anchor="ctr" bIns="79900" lIns="79900" spcFirstLastPara="1" rIns="79900" wrap="square" tIns="79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24"/>
              <a:buFont typeface="Arial"/>
              <a:buNone/>
            </a:pPr>
            <a:r>
              <a:t/>
            </a:r>
            <a:endParaRPr b="0" i="0" sz="1224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4"/>
          <p:cNvSpPr/>
          <p:nvPr/>
        </p:nvSpPr>
        <p:spPr>
          <a:xfrm>
            <a:off x="2818650" y="2157000"/>
            <a:ext cx="1144800" cy="468900"/>
          </a:xfrm>
          <a:prstGeom prst="roundRect">
            <a:avLst>
              <a:gd fmla="val 50000" name="adj"/>
            </a:avLst>
          </a:prstGeom>
          <a:solidFill>
            <a:srgbClr val="F3F3F3"/>
          </a:solidFill>
          <a:ln>
            <a:noFill/>
          </a:ln>
        </p:spPr>
        <p:txBody>
          <a:bodyPr anchorCtr="0" anchor="ctr" bIns="79900" lIns="79900" spcFirstLastPara="1" rIns="79900" wrap="square" tIns="79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24"/>
              <a:buFont typeface="Arial"/>
              <a:buNone/>
            </a:pPr>
            <a:r>
              <a:t/>
            </a:r>
            <a:endParaRPr b="0" i="0" sz="1224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4"/>
          <p:cNvSpPr/>
          <p:nvPr/>
        </p:nvSpPr>
        <p:spPr>
          <a:xfrm>
            <a:off x="5405875" y="3143475"/>
            <a:ext cx="1144800" cy="468900"/>
          </a:xfrm>
          <a:prstGeom prst="roundRect">
            <a:avLst>
              <a:gd fmla="val 50000" name="adj"/>
            </a:avLst>
          </a:prstGeom>
          <a:solidFill>
            <a:srgbClr val="F3F3F3"/>
          </a:solidFill>
          <a:ln>
            <a:noFill/>
          </a:ln>
        </p:spPr>
        <p:txBody>
          <a:bodyPr anchorCtr="0" anchor="ctr" bIns="79900" lIns="79900" spcFirstLastPara="1" rIns="79900" wrap="square" tIns="79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24"/>
              <a:buFont typeface="Arial"/>
              <a:buNone/>
            </a:pPr>
            <a:r>
              <a:t/>
            </a:r>
            <a:endParaRPr b="0" i="0" sz="1224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4"/>
          <p:cNvSpPr/>
          <p:nvPr/>
        </p:nvSpPr>
        <p:spPr>
          <a:xfrm>
            <a:off x="5475900" y="1513200"/>
            <a:ext cx="1272900" cy="468900"/>
          </a:xfrm>
          <a:prstGeom prst="roundRect">
            <a:avLst>
              <a:gd fmla="val 50000" name="adj"/>
            </a:avLst>
          </a:prstGeom>
          <a:solidFill>
            <a:srgbClr val="F3F3F3"/>
          </a:solidFill>
          <a:ln>
            <a:noFill/>
          </a:ln>
        </p:spPr>
        <p:txBody>
          <a:bodyPr anchorCtr="0" anchor="ctr" bIns="79900" lIns="79900" spcFirstLastPara="1" rIns="79900" wrap="square" tIns="79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24"/>
              <a:buFont typeface="Arial"/>
              <a:buNone/>
            </a:pPr>
            <a:r>
              <a:t/>
            </a:r>
            <a:endParaRPr b="0" i="0" sz="1224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8" name="Google Shape;128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682375" y="1024349"/>
            <a:ext cx="331648" cy="331648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4"/>
          <p:cNvSpPr txBox="1"/>
          <p:nvPr/>
        </p:nvSpPr>
        <p:spPr>
          <a:xfrm>
            <a:off x="4064325" y="1063575"/>
            <a:ext cx="854100" cy="25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pt-BR" sz="800" u="none" cap="none" strike="noStrike">
                <a:solidFill>
                  <a:srgbClr val="0A052D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Verificação de Documento</a:t>
            </a:r>
            <a:endParaRPr b="0" i="0" sz="800" u="none" cap="none" strike="noStrike">
              <a:solidFill>
                <a:srgbClr val="0A052D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30" name="Google Shape;130;p4"/>
          <p:cNvSpPr txBox="1"/>
          <p:nvPr/>
        </p:nvSpPr>
        <p:spPr>
          <a:xfrm>
            <a:off x="5917800" y="1559400"/>
            <a:ext cx="778800" cy="37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pt-BR" sz="800" u="none" cap="none" strike="noStrike">
                <a:solidFill>
                  <a:srgbClr val="0A052D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Smart</a:t>
            </a:r>
            <a:endParaRPr b="0" i="0" sz="800" u="none" cap="none" strike="noStrike">
              <a:solidFill>
                <a:srgbClr val="0A052D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pt-BR" sz="800" u="none" cap="none" strike="noStrike">
                <a:solidFill>
                  <a:srgbClr val="0A052D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Authentication</a:t>
            </a:r>
            <a:endParaRPr b="0" i="0" sz="800" u="none" cap="none" strike="noStrike">
              <a:solidFill>
                <a:srgbClr val="0A052D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pt-BR" sz="800" u="none" cap="none" strike="noStrike">
                <a:solidFill>
                  <a:srgbClr val="0A052D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&amp; MFA</a:t>
            </a:r>
            <a:endParaRPr b="0" i="0" sz="800" u="none" cap="none" strike="noStrike">
              <a:solidFill>
                <a:srgbClr val="0A052D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pic>
        <p:nvPicPr>
          <p:cNvPr id="131" name="Google Shape;131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547000" y="1581825"/>
            <a:ext cx="331648" cy="331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890028" y="2225627"/>
            <a:ext cx="331648" cy="3316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4"/>
          <p:cNvSpPr txBox="1"/>
          <p:nvPr/>
        </p:nvSpPr>
        <p:spPr>
          <a:xfrm>
            <a:off x="3248100" y="2264925"/>
            <a:ext cx="628800" cy="25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pt-BR" sz="800" u="none" cap="none" strike="noStrike">
                <a:solidFill>
                  <a:srgbClr val="0A052D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Verificação</a:t>
            </a:r>
            <a:endParaRPr b="0" i="0" sz="800" u="none" cap="none" strike="noStrike">
              <a:solidFill>
                <a:srgbClr val="0A052D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pt-BR" sz="800" u="none" cap="none" strike="noStrike">
                <a:solidFill>
                  <a:srgbClr val="0A052D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Biométrica</a:t>
            </a:r>
            <a:endParaRPr b="0" i="0" sz="800" u="none" cap="none" strike="noStrike">
              <a:solidFill>
                <a:srgbClr val="0A052D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34" name="Google Shape;134;p4"/>
          <p:cNvSpPr txBox="1"/>
          <p:nvPr/>
        </p:nvSpPr>
        <p:spPr>
          <a:xfrm>
            <a:off x="5846450" y="3251325"/>
            <a:ext cx="628800" cy="25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pt-BR" sz="800" u="none" cap="none" strike="noStrike">
                <a:solidFill>
                  <a:srgbClr val="0A052D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Backgroud</a:t>
            </a:r>
            <a:endParaRPr b="0" i="0" sz="800" u="none" cap="none" strike="noStrike">
              <a:solidFill>
                <a:srgbClr val="0A052D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pt-BR" sz="800" u="none" cap="none" strike="noStrike">
                <a:solidFill>
                  <a:srgbClr val="0A052D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Check</a:t>
            </a:r>
            <a:endParaRPr b="0" i="0" sz="800" u="none" cap="none" strike="noStrike">
              <a:solidFill>
                <a:srgbClr val="0A052D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35" name="Google Shape;135;p4"/>
          <p:cNvSpPr/>
          <p:nvPr/>
        </p:nvSpPr>
        <p:spPr>
          <a:xfrm>
            <a:off x="3862688" y="3612375"/>
            <a:ext cx="1144800" cy="468900"/>
          </a:xfrm>
          <a:prstGeom prst="roundRect">
            <a:avLst>
              <a:gd fmla="val 50000" name="adj"/>
            </a:avLst>
          </a:prstGeom>
          <a:solidFill>
            <a:srgbClr val="F3F3F3"/>
          </a:solidFill>
          <a:ln>
            <a:noFill/>
          </a:ln>
        </p:spPr>
        <p:txBody>
          <a:bodyPr anchorCtr="0" anchor="ctr" bIns="79900" lIns="79900" spcFirstLastPara="1" rIns="79900" wrap="square" tIns="79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24"/>
              <a:buFont typeface="Arial"/>
              <a:buNone/>
            </a:pPr>
            <a:r>
              <a:t/>
            </a:r>
            <a:endParaRPr b="0" i="0" sz="1224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4"/>
          <p:cNvSpPr txBox="1"/>
          <p:nvPr/>
        </p:nvSpPr>
        <p:spPr>
          <a:xfrm>
            <a:off x="4292138" y="3720300"/>
            <a:ext cx="628800" cy="25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pt-BR" sz="800" u="none" cap="none" strike="noStrike">
                <a:solidFill>
                  <a:srgbClr val="0A052D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Ferramentas</a:t>
            </a:r>
            <a:endParaRPr b="0" i="0" sz="800" u="none" cap="none" strike="noStrike">
              <a:solidFill>
                <a:srgbClr val="0A052D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pt-BR" sz="800" u="none" cap="none" strike="noStrike">
                <a:solidFill>
                  <a:srgbClr val="0A052D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no Code</a:t>
            </a:r>
            <a:endParaRPr b="0" i="0" sz="800" u="none" cap="none" strike="noStrike">
              <a:solidFill>
                <a:srgbClr val="0A052D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pic>
        <p:nvPicPr>
          <p:cNvPr id="137" name="Google Shape;137;p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933987" y="3680944"/>
            <a:ext cx="331650" cy="33163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8" name="Google Shape;138;p4"/>
          <p:cNvGrpSpPr/>
          <p:nvPr/>
        </p:nvGrpSpPr>
        <p:grpSpPr>
          <a:xfrm>
            <a:off x="2918541" y="522413"/>
            <a:ext cx="90602" cy="90605"/>
            <a:chOff x="5835183" y="1282076"/>
            <a:chExt cx="199212" cy="199219"/>
          </a:xfrm>
        </p:grpSpPr>
        <p:pic>
          <p:nvPicPr>
            <p:cNvPr id="139" name="Google Shape;139;p4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5835183" y="1282076"/>
              <a:ext cx="199212" cy="1992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0" name="Google Shape;140;p4"/>
            <p:cNvSpPr/>
            <p:nvPr/>
          </p:nvSpPr>
          <p:spPr>
            <a:xfrm>
              <a:off x="5915023" y="1343998"/>
              <a:ext cx="41275" cy="75565"/>
            </a:xfrm>
            <a:custGeom>
              <a:rect b="b" l="l" r="r" t="t"/>
              <a:pathLst>
                <a:path extrusionOk="0" h="75565" w="41275">
                  <a:moveTo>
                    <a:pt x="0" y="0"/>
                  </a:moveTo>
                  <a:lnTo>
                    <a:pt x="35716" y="29580"/>
                  </a:lnTo>
                  <a:lnTo>
                    <a:pt x="40805" y="33789"/>
                  </a:lnTo>
                  <a:lnTo>
                    <a:pt x="40805" y="41590"/>
                  </a:lnTo>
                  <a:lnTo>
                    <a:pt x="35716" y="45799"/>
                  </a:lnTo>
                  <a:lnTo>
                    <a:pt x="0" y="75379"/>
                  </a:lnTo>
                </a:path>
              </a:pathLst>
            </a:custGeom>
            <a:noFill/>
            <a:ln cap="flat" cmpd="sng" w="10650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1" name="Google Shape;141;p4"/>
          <p:cNvGrpSpPr/>
          <p:nvPr/>
        </p:nvGrpSpPr>
        <p:grpSpPr>
          <a:xfrm>
            <a:off x="1369331" y="744743"/>
            <a:ext cx="90605" cy="90606"/>
            <a:chOff x="2409204" y="1770983"/>
            <a:chExt cx="199219" cy="199221"/>
          </a:xfrm>
        </p:grpSpPr>
        <p:pic>
          <p:nvPicPr>
            <p:cNvPr id="142" name="Google Shape;142;p4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2409204" y="1770983"/>
              <a:ext cx="199219" cy="1992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3" name="Google Shape;143;p4"/>
            <p:cNvSpPr/>
            <p:nvPr/>
          </p:nvSpPr>
          <p:spPr>
            <a:xfrm>
              <a:off x="2489046" y="1832906"/>
              <a:ext cx="41275" cy="75564"/>
            </a:xfrm>
            <a:custGeom>
              <a:rect b="b" l="l" r="r" t="t"/>
              <a:pathLst>
                <a:path extrusionOk="0" h="75564" w="41275">
                  <a:moveTo>
                    <a:pt x="0" y="0"/>
                  </a:moveTo>
                  <a:lnTo>
                    <a:pt x="35716" y="29580"/>
                  </a:lnTo>
                  <a:lnTo>
                    <a:pt x="40805" y="33789"/>
                  </a:lnTo>
                  <a:lnTo>
                    <a:pt x="40805" y="41590"/>
                  </a:lnTo>
                  <a:lnTo>
                    <a:pt x="35716" y="45799"/>
                  </a:lnTo>
                  <a:lnTo>
                    <a:pt x="0" y="75379"/>
                  </a:lnTo>
                </a:path>
              </a:pathLst>
            </a:custGeom>
            <a:noFill/>
            <a:ln cap="flat" cmpd="sng" w="10650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4" name="Google Shape;144;p4"/>
          <p:cNvGrpSpPr/>
          <p:nvPr/>
        </p:nvGrpSpPr>
        <p:grpSpPr>
          <a:xfrm>
            <a:off x="1096595" y="1378988"/>
            <a:ext cx="90601" cy="90605"/>
            <a:chOff x="1965057" y="3526414"/>
            <a:chExt cx="199211" cy="199220"/>
          </a:xfrm>
        </p:grpSpPr>
        <p:pic>
          <p:nvPicPr>
            <p:cNvPr id="145" name="Google Shape;145;p4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1965057" y="3526414"/>
              <a:ext cx="199211" cy="1992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6" name="Google Shape;146;p4"/>
            <p:cNvSpPr/>
            <p:nvPr/>
          </p:nvSpPr>
          <p:spPr>
            <a:xfrm>
              <a:off x="2044894" y="3588334"/>
              <a:ext cx="41275" cy="75564"/>
            </a:xfrm>
            <a:custGeom>
              <a:rect b="b" l="l" r="r" t="t"/>
              <a:pathLst>
                <a:path extrusionOk="0" h="75564" w="41275">
                  <a:moveTo>
                    <a:pt x="0" y="0"/>
                  </a:moveTo>
                  <a:lnTo>
                    <a:pt x="35716" y="29580"/>
                  </a:lnTo>
                  <a:lnTo>
                    <a:pt x="40805" y="33789"/>
                  </a:lnTo>
                  <a:lnTo>
                    <a:pt x="40805" y="41590"/>
                  </a:lnTo>
                  <a:lnTo>
                    <a:pt x="35716" y="45799"/>
                  </a:lnTo>
                  <a:lnTo>
                    <a:pt x="0" y="75379"/>
                  </a:lnTo>
                </a:path>
              </a:pathLst>
            </a:custGeom>
            <a:noFill/>
            <a:ln cap="flat" cmpd="sng" w="10650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7" name="Google Shape;147;p4"/>
          <p:cNvGrpSpPr/>
          <p:nvPr/>
        </p:nvGrpSpPr>
        <p:grpSpPr>
          <a:xfrm>
            <a:off x="1572454" y="2251476"/>
            <a:ext cx="90605" cy="90605"/>
            <a:chOff x="1851263" y="5326025"/>
            <a:chExt cx="199219" cy="199219"/>
          </a:xfrm>
        </p:grpSpPr>
        <p:pic>
          <p:nvPicPr>
            <p:cNvPr id="148" name="Google Shape;148;p4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1851263" y="5326025"/>
              <a:ext cx="199219" cy="1992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9" name="Google Shape;149;p4"/>
            <p:cNvSpPr/>
            <p:nvPr/>
          </p:nvSpPr>
          <p:spPr>
            <a:xfrm>
              <a:off x="1931101" y="5387945"/>
              <a:ext cx="41275" cy="75564"/>
            </a:xfrm>
            <a:custGeom>
              <a:rect b="b" l="l" r="r" t="t"/>
              <a:pathLst>
                <a:path extrusionOk="0" h="75564" w="41275">
                  <a:moveTo>
                    <a:pt x="0" y="0"/>
                  </a:moveTo>
                  <a:lnTo>
                    <a:pt x="35716" y="29580"/>
                  </a:lnTo>
                  <a:lnTo>
                    <a:pt x="40805" y="33789"/>
                  </a:lnTo>
                  <a:lnTo>
                    <a:pt x="40805" y="41590"/>
                  </a:lnTo>
                  <a:lnTo>
                    <a:pt x="35716" y="45799"/>
                  </a:lnTo>
                  <a:lnTo>
                    <a:pt x="0" y="75379"/>
                  </a:lnTo>
                </a:path>
              </a:pathLst>
            </a:custGeom>
            <a:noFill/>
            <a:ln cap="flat" cmpd="sng" w="10650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0" name="Google Shape;150;p4"/>
          <p:cNvGrpSpPr/>
          <p:nvPr/>
        </p:nvGrpSpPr>
        <p:grpSpPr>
          <a:xfrm>
            <a:off x="805207" y="2801289"/>
            <a:ext cx="90603" cy="90607"/>
            <a:chOff x="3950434" y="6263663"/>
            <a:chExt cx="199214" cy="199223"/>
          </a:xfrm>
        </p:grpSpPr>
        <p:pic>
          <p:nvPicPr>
            <p:cNvPr id="151" name="Google Shape;151;p4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3950434" y="6263663"/>
              <a:ext cx="199214" cy="19922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2" name="Google Shape;152;p4"/>
            <p:cNvSpPr/>
            <p:nvPr/>
          </p:nvSpPr>
          <p:spPr>
            <a:xfrm>
              <a:off x="4030276" y="6325587"/>
              <a:ext cx="41275" cy="75564"/>
            </a:xfrm>
            <a:custGeom>
              <a:rect b="b" l="l" r="r" t="t"/>
              <a:pathLst>
                <a:path extrusionOk="0" h="75564" w="41275">
                  <a:moveTo>
                    <a:pt x="0" y="0"/>
                  </a:moveTo>
                  <a:lnTo>
                    <a:pt x="35716" y="29580"/>
                  </a:lnTo>
                  <a:lnTo>
                    <a:pt x="40805" y="33789"/>
                  </a:lnTo>
                  <a:lnTo>
                    <a:pt x="40805" y="41590"/>
                  </a:lnTo>
                  <a:lnTo>
                    <a:pt x="35716" y="45799"/>
                  </a:lnTo>
                  <a:lnTo>
                    <a:pt x="0" y="75379"/>
                  </a:lnTo>
                </a:path>
              </a:pathLst>
            </a:custGeom>
            <a:noFill/>
            <a:ln cap="flat" cmpd="sng" w="10650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3" name="Google Shape;153;p4"/>
          <p:cNvGrpSpPr/>
          <p:nvPr/>
        </p:nvGrpSpPr>
        <p:grpSpPr>
          <a:xfrm>
            <a:off x="1185540" y="3896468"/>
            <a:ext cx="90601" cy="90605"/>
            <a:chOff x="1632756" y="7262545"/>
            <a:chExt cx="199211" cy="199219"/>
          </a:xfrm>
        </p:grpSpPr>
        <p:pic>
          <p:nvPicPr>
            <p:cNvPr id="154" name="Google Shape;154;p4"/>
            <p:cNvPicPr preferRelativeResize="0"/>
            <p:nvPr/>
          </p:nvPicPr>
          <p:blipFill rotWithShape="1">
            <a:blip r:embed="rId15">
              <a:alphaModFix/>
            </a:blip>
            <a:srcRect b="0" l="0" r="0" t="0"/>
            <a:stretch/>
          </p:blipFill>
          <p:spPr>
            <a:xfrm>
              <a:off x="1632756" y="7262545"/>
              <a:ext cx="199211" cy="1992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5" name="Google Shape;155;p4"/>
            <p:cNvSpPr/>
            <p:nvPr/>
          </p:nvSpPr>
          <p:spPr>
            <a:xfrm>
              <a:off x="1712597" y="7324465"/>
              <a:ext cx="41275" cy="75565"/>
            </a:xfrm>
            <a:custGeom>
              <a:rect b="b" l="l" r="r" t="t"/>
              <a:pathLst>
                <a:path extrusionOk="0" h="75565" w="41275">
                  <a:moveTo>
                    <a:pt x="0" y="0"/>
                  </a:moveTo>
                  <a:lnTo>
                    <a:pt x="35716" y="29580"/>
                  </a:lnTo>
                  <a:lnTo>
                    <a:pt x="40805" y="33789"/>
                  </a:lnTo>
                  <a:lnTo>
                    <a:pt x="40805" y="41590"/>
                  </a:lnTo>
                  <a:lnTo>
                    <a:pt x="35716" y="45799"/>
                  </a:lnTo>
                  <a:lnTo>
                    <a:pt x="0" y="75379"/>
                  </a:lnTo>
                </a:path>
              </a:pathLst>
            </a:custGeom>
            <a:noFill/>
            <a:ln cap="flat" cmpd="sng" w="10650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6" name="Google Shape;156;p4"/>
          <p:cNvGrpSpPr/>
          <p:nvPr/>
        </p:nvGrpSpPr>
        <p:grpSpPr>
          <a:xfrm>
            <a:off x="1481860" y="3367566"/>
            <a:ext cx="90602" cy="90605"/>
            <a:chOff x="2264753" y="9004542"/>
            <a:chExt cx="199213" cy="199219"/>
          </a:xfrm>
        </p:grpSpPr>
        <p:pic>
          <p:nvPicPr>
            <p:cNvPr id="157" name="Google Shape;157;p4"/>
            <p:cNvPicPr preferRelativeResize="0"/>
            <p:nvPr/>
          </p:nvPicPr>
          <p:blipFill rotWithShape="1">
            <a:blip r:embed="rId16">
              <a:alphaModFix/>
            </a:blip>
            <a:srcRect b="0" l="0" r="0" t="0"/>
            <a:stretch/>
          </p:blipFill>
          <p:spPr>
            <a:xfrm>
              <a:off x="2264753" y="9004542"/>
              <a:ext cx="199213" cy="1992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8" name="Google Shape;158;p4"/>
            <p:cNvSpPr/>
            <p:nvPr/>
          </p:nvSpPr>
          <p:spPr>
            <a:xfrm>
              <a:off x="2344590" y="9066463"/>
              <a:ext cx="41275" cy="75565"/>
            </a:xfrm>
            <a:custGeom>
              <a:rect b="b" l="l" r="r" t="t"/>
              <a:pathLst>
                <a:path extrusionOk="0" h="75565" w="41275">
                  <a:moveTo>
                    <a:pt x="0" y="0"/>
                  </a:moveTo>
                  <a:lnTo>
                    <a:pt x="35716" y="29580"/>
                  </a:lnTo>
                  <a:lnTo>
                    <a:pt x="40805" y="33789"/>
                  </a:lnTo>
                  <a:lnTo>
                    <a:pt x="40805" y="41590"/>
                  </a:lnTo>
                  <a:lnTo>
                    <a:pt x="35716" y="45799"/>
                  </a:lnTo>
                  <a:lnTo>
                    <a:pt x="0" y="75379"/>
                  </a:lnTo>
                </a:path>
              </a:pathLst>
            </a:custGeom>
            <a:noFill/>
            <a:ln cap="flat" cmpd="sng" w="10650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9" name="Google Shape;159;p4"/>
          <p:cNvGrpSpPr/>
          <p:nvPr/>
        </p:nvGrpSpPr>
        <p:grpSpPr>
          <a:xfrm>
            <a:off x="1709711" y="4440498"/>
            <a:ext cx="90604" cy="90605"/>
            <a:chOff x="3162678" y="10165287"/>
            <a:chExt cx="199218" cy="199219"/>
          </a:xfrm>
        </p:grpSpPr>
        <p:pic>
          <p:nvPicPr>
            <p:cNvPr id="160" name="Google Shape;160;p4"/>
            <p:cNvPicPr preferRelativeResize="0"/>
            <p:nvPr/>
          </p:nvPicPr>
          <p:blipFill rotWithShape="1">
            <a:blip r:embed="rId17">
              <a:alphaModFix/>
            </a:blip>
            <a:srcRect b="0" l="0" r="0" t="0"/>
            <a:stretch/>
          </p:blipFill>
          <p:spPr>
            <a:xfrm>
              <a:off x="3162678" y="10165287"/>
              <a:ext cx="199218" cy="1992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1" name="Google Shape;161;p4"/>
            <p:cNvSpPr/>
            <p:nvPr/>
          </p:nvSpPr>
          <p:spPr>
            <a:xfrm>
              <a:off x="3242524" y="10227207"/>
              <a:ext cx="41275" cy="75565"/>
            </a:xfrm>
            <a:custGeom>
              <a:rect b="b" l="l" r="r" t="t"/>
              <a:pathLst>
                <a:path extrusionOk="0" h="75565" w="41275">
                  <a:moveTo>
                    <a:pt x="0" y="0"/>
                  </a:moveTo>
                  <a:lnTo>
                    <a:pt x="35716" y="29580"/>
                  </a:lnTo>
                  <a:lnTo>
                    <a:pt x="40805" y="33789"/>
                  </a:lnTo>
                  <a:lnTo>
                    <a:pt x="40805" y="41590"/>
                  </a:lnTo>
                  <a:lnTo>
                    <a:pt x="35716" y="45799"/>
                  </a:lnTo>
                  <a:lnTo>
                    <a:pt x="0" y="75379"/>
                  </a:lnTo>
                </a:path>
              </a:pathLst>
            </a:custGeom>
            <a:noFill/>
            <a:ln cap="flat" cmpd="sng" w="10650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2" name="Google Shape;162;p4"/>
          <p:cNvGrpSpPr/>
          <p:nvPr/>
        </p:nvGrpSpPr>
        <p:grpSpPr>
          <a:xfrm>
            <a:off x="2697426" y="3481838"/>
            <a:ext cx="90605" cy="90605"/>
            <a:chOff x="4081121" y="8202586"/>
            <a:chExt cx="199219" cy="199220"/>
          </a:xfrm>
        </p:grpSpPr>
        <p:pic>
          <p:nvPicPr>
            <p:cNvPr id="163" name="Google Shape;163;p4"/>
            <p:cNvPicPr preferRelativeResize="0"/>
            <p:nvPr/>
          </p:nvPicPr>
          <p:blipFill rotWithShape="1">
            <a:blip r:embed="rId18">
              <a:alphaModFix/>
            </a:blip>
            <a:srcRect b="0" l="0" r="0" t="0"/>
            <a:stretch/>
          </p:blipFill>
          <p:spPr>
            <a:xfrm>
              <a:off x="4081121" y="8202586"/>
              <a:ext cx="199219" cy="1992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4" name="Google Shape;164;p4"/>
            <p:cNvSpPr/>
            <p:nvPr/>
          </p:nvSpPr>
          <p:spPr>
            <a:xfrm>
              <a:off x="4160964" y="8264507"/>
              <a:ext cx="41275" cy="75565"/>
            </a:xfrm>
            <a:custGeom>
              <a:rect b="b" l="l" r="r" t="t"/>
              <a:pathLst>
                <a:path extrusionOk="0" h="75565" w="41275">
                  <a:moveTo>
                    <a:pt x="0" y="0"/>
                  </a:moveTo>
                  <a:lnTo>
                    <a:pt x="35716" y="29580"/>
                  </a:lnTo>
                  <a:lnTo>
                    <a:pt x="40805" y="33789"/>
                  </a:lnTo>
                  <a:lnTo>
                    <a:pt x="40805" y="41590"/>
                  </a:lnTo>
                  <a:lnTo>
                    <a:pt x="35716" y="45799"/>
                  </a:lnTo>
                  <a:lnTo>
                    <a:pt x="0" y="75379"/>
                  </a:lnTo>
                </a:path>
              </a:pathLst>
            </a:custGeom>
            <a:noFill/>
            <a:ln cap="flat" cmpd="sng" w="10650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5" name="Google Shape;165;p4"/>
          <p:cNvGrpSpPr/>
          <p:nvPr/>
        </p:nvGrpSpPr>
        <p:grpSpPr>
          <a:xfrm>
            <a:off x="2530872" y="1185905"/>
            <a:ext cx="90605" cy="90606"/>
            <a:chOff x="4930677" y="2803221"/>
            <a:chExt cx="199220" cy="199221"/>
          </a:xfrm>
        </p:grpSpPr>
        <p:pic>
          <p:nvPicPr>
            <p:cNvPr id="166" name="Google Shape;166;p4"/>
            <p:cNvPicPr preferRelativeResize="0"/>
            <p:nvPr/>
          </p:nvPicPr>
          <p:blipFill rotWithShape="1">
            <a:blip r:embed="rId19">
              <a:alphaModFix/>
            </a:blip>
            <a:srcRect b="0" l="0" r="0" t="0"/>
            <a:stretch/>
          </p:blipFill>
          <p:spPr>
            <a:xfrm>
              <a:off x="4930677" y="2803221"/>
              <a:ext cx="199220" cy="1992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7" name="Google Shape;167;p4"/>
            <p:cNvSpPr/>
            <p:nvPr/>
          </p:nvSpPr>
          <p:spPr>
            <a:xfrm>
              <a:off x="5010526" y="2865142"/>
              <a:ext cx="41275" cy="75564"/>
            </a:xfrm>
            <a:custGeom>
              <a:rect b="b" l="l" r="r" t="t"/>
              <a:pathLst>
                <a:path extrusionOk="0" h="75564" w="41275">
                  <a:moveTo>
                    <a:pt x="0" y="0"/>
                  </a:moveTo>
                  <a:lnTo>
                    <a:pt x="35716" y="29580"/>
                  </a:lnTo>
                  <a:lnTo>
                    <a:pt x="40805" y="33789"/>
                  </a:lnTo>
                  <a:lnTo>
                    <a:pt x="40805" y="41590"/>
                  </a:lnTo>
                  <a:lnTo>
                    <a:pt x="35716" y="45799"/>
                  </a:lnTo>
                  <a:lnTo>
                    <a:pt x="0" y="75379"/>
                  </a:lnTo>
                </a:path>
              </a:pathLst>
            </a:custGeom>
            <a:noFill/>
            <a:ln cap="flat" cmpd="sng" w="10650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8" name="Google Shape;168;p4"/>
          <p:cNvGrpSpPr/>
          <p:nvPr/>
        </p:nvGrpSpPr>
        <p:grpSpPr>
          <a:xfrm>
            <a:off x="2297929" y="1824396"/>
            <a:ext cx="90605" cy="90607"/>
            <a:chOff x="4439791" y="4624964"/>
            <a:chExt cx="199219" cy="199223"/>
          </a:xfrm>
        </p:grpSpPr>
        <p:pic>
          <p:nvPicPr>
            <p:cNvPr id="169" name="Google Shape;169;p4"/>
            <p:cNvPicPr preferRelativeResize="0"/>
            <p:nvPr/>
          </p:nvPicPr>
          <p:blipFill rotWithShape="1">
            <a:blip r:embed="rId20">
              <a:alphaModFix/>
            </a:blip>
            <a:srcRect b="0" l="0" r="0" t="0"/>
            <a:stretch/>
          </p:blipFill>
          <p:spPr>
            <a:xfrm>
              <a:off x="4439791" y="4624964"/>
              <a:ext cx="199219" cy="19922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0" name="Google Shape;170;p4"/>
            <p:cNvSpPr/>
            <p:nvPr/>
          </p:nvSpPr>
          <p:spPr>
            <a:xfrm>
              <a:off x="4519632" y="4686885"/>
              <a:ext cx="41275" cy="75564"/>
            </a:xfrm>
            <a:custGeom>
              <a:rect b="b" l="l" r="r" t="t"/>
              <a:pathLst>
                <a:path extrusionOk="0" h="75564" w="41275">
                  <a:moveTo>
                    <a:pt x="0" y="0"/>
                  </a:moveTo>
                  <a:lnTo>
                    <a:pt x="35716" y="29580"/>
                  </a:lnTo>
                  <a:lnTo>
                    <a:pt x="40805" y="33789"/>
                  </a:lnTo>
                  <a:lnTo>
                    <a:pt x="40805" y="41590"/>
                  </a:lnTo>
                  <a:lnTo>
                    <a:pt x="35716" y="45799"/>
                  </a:lnTo>
                  <a:lnTo>
                    <a:pt x="0" y="75379"/>
                  </a:lnTo>
                </a:path>
              </a:pathLst>
            </a:custGeom>
            <a:noFill/>
            <a:ln cap="flat" cmpd="sng" w="10650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1" name="Google Shape;171;p4"/>
          <p:cNvGrpSpPr/>
          <p:nvPr/>
        </p:nvGrpSpPr>
        <p:grpSpPr>
          <a:xfrm>
            <a:off x="6714366" y="1046660"/>
            <a:ext cx="90602" cy="90605"/>
            <a:chOff x="15473979" y="3377386"/>
            <a:chExt cx="199212" cy="199219"/>
          </a:xfrm>
        </p:grpSpPr>
        <p:pic>
          <p:nvPicPr>
            <p:cNvPr id="172" name="Google Shape;172;p4"/>
            <p:cNvPicPr preferRelativeResize="0"/>
            <p:nvPr/>
          </p:nvPicPr>
          <p:blipFill rotWithShape="1">
            <a:blip r:embed="rId21">
              <a:alphaModFix/>
            </a:blip>
            <a:srcRect b="0" l="0" r="0" t="0"/>
            <a:stretch/>
          </p:blipFill>
          <p:spPr>
            <a:xfrm>
              <a:off x="15473979" y="3377386"/>
              <a:ext cx="199212" cy="1992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3" name="Google Shape;173;p4"/>
            <p:cNvSpPr/>
            <p:nvPr/>
          </p:nvSpPr>
          <p:spPr>
            <a:xfrm>
              <a:off x="15553821" y="3439307"/>
              <a:ext cx="41275" cy="75564"/>
            </a:xfrm>
            <a:custGeom>
              <a:rect b="b" l="l" r="r" t="t"/>
              <a:pathLst>
                <a:path extrusionOk="0" h="75564" w="41275">
                  <a:moveTo>
                    <a:pt x="0" y="0"/>
                  </a:moveTo>
                  <a:lnTo>
                    <a:pt x="35716" y="29580"/>
                  </a:lnTo>
                  <a:lnTo>
                    <a:pt x="40805" y="33789"/>
                  </a:lnTo>
                  <a:lnTo>
                    <a:pt x="40805" y="41590"/>
                  </a:lnTo>
                  <a:lnTo>
                    <a:pt x="35716" y="45799"/>
                  </a:lnTo>
                  <a:lnTo>
                    <a:pt x="0" y="75379"/>
                  </a:lnTo>
                </a:path>
              </a:pathLst>
            </a:custGeom>
            <a:noFill/>
            <a:ln cap="flat" cmpd="sng" w="10650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4" name="Google Shape;174;p4"/>
          <p:cNvGrpSpPr/>
          <p:nvPr/>
        </p:nvGrpSpPr>
        <p:grpSpPr>
          <a:xfrm>
            <a:off x="7459669" y="547279"/>
            <a:ext cx="90605" cy="90605"/>
            <a:chOff x="17356518" y="2224522"/>
            <a:chExt cx="199219" cy="199219"/>
          </a:xfrm>
        </p:grpSpPr>
        <p:pic>
          <p:nvPicPr>
            <p:cNvPr id="175" name="Google Shape;175;p4"/>
            <p:cNvPicPr preferRelativeResize="0"/>
            <p:nvPr/>
          </p:nvPicPr>
          <p:blipFill rotWithShape="1">
            <a:blip r:embed="rId22">
              <a:alphaModFix/>
            </a:blip>
            <a:srcRect b="0" l="0" r="0" t="0"/>
            <a:stretch/>
          </p:blipFill>
          <p:spPr>
            <a:xfrm>
              <a:off x="17356518" y="2224522"/>
              <a:ext cx="199219" cy="1992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6" name="Google Shape;176;p4"/>
            <p:cNvSpPr/>
            <p:nvPr/>
          </p:nvSpPr>
          <p:spPr>
            <a:xfrm>
              <a:off x="17436359" y="2286443"/>
              <a:ext cx="41275" cy="75564"/>
            </a:xfrm>
            <a:custGeom>
              <a:rect b="b" l="l" r="r" t="t"/>
              <a:pathLst>
                <a:path extrusionOk="0" h="75564" w="41275">
                  <a:moveTo>
                    <a:pt x="0" y="0"/>
                  </a:moveTo>
                  <a:lnTo>
                    <a:pt x="35716" y="29580"/>
                  </a:lnTo>
                  <a:lnTo>
                    <a:pt x="40805" y="33789"/>
                  </a:lnTo>
                  <a:lnTo>
                    <a:pt x="40805" y="41590"/>
                  </a:lnTo>
                  <a:lnTo>
                    <a:pt x="35716" y="45799"/>
                  </a:lnTo>
                  <a:lnTo>
                    <a:pt x="0" y="75379"/>
                  </a:lnTo>
                </a:path>
              </a:pathLst>
            </a:custGeom>
            <a:noFill/>
            <a:ln cap="flat" cmpd="sng" w="10650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7" name="Google Shape;177;p4"/>
          <p:cNvGrpSpPr/>
          <p:nvPr/>
        </p:nvGrpSpPr>
        <p:grpSpPr>
          <a:xfrm>
            <a:off x="5666304" y="550379"/>
            <a:ext cx="90601" cy="90605"/>
            <a:chOff x="14015373" y="2309871"/>
            <a:chExt cx="199210" cy="199219"/>
          </a:xfrm>
        </p:grpSpPr>
        <p:pic>
          <p:nvPicPr>
            <p:cNvPr id="178" name="Google Shape;178;p4"/>
            <p:cNvPicPr preferRelativeResize="0"/>
            <p:nvPr/>
          </p:nvPicPr>
          <p:blipFill rotWithShape="1">
            <a:blip r:embed="rId23">
              <a:alphaModFix/>
            </a:blip>
            <a:srcRect b="0" l="0" r="0" t="0"/>
            <a:stretch/>
          </p:blipFill>
          <p:spPr>
            <a:xfrm>
              <a:off x="14015373" y="2309871"/>
              <a:ext cx="199210" cy="1992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9" name="Google Shape;179;p4"/>
            <p:cNvSpPr/>
            <p:nvPr/>
          </p:nvSpPr>
          <p:spPr>
            <a:xfrm>
              <a:off x="14095212" y="2371791"/>
              <a:ext cx="41275" cy="75564"/>
            </a:xfrm>
            <a:custGeom>
              <a:rect b="b" l="l" r="r" t="t"/>
              <a:pathLst>
                <a:path extrusionOk="0" h="75564" w="41275">
                  <a:moveTo>
                    <a:pt x="0" y="0"/>
                  </a:moveTo>
                  <a:lnTo>
                    <a:pt x="35716" y="29580"/>
                  </a:lnTo>
                  <a:lnTo>
                    <a:pt x="40805" y="33789"/>
                  </a:lnTo>
                  <a:lnTo>
                    <a:pt x="40805" y="41590"/>
                  </a:lnTo>
                  <a:lnTo>
                    <a:pt x="35716" y="45799"/>
                  </a:lnTo>
                  <a:lnTo>
                    <a:pt x="0" y="75379"/>
                  </a:lnTo>
                </a:path>
              </a:pathLst>
            </a:custGeom>
            <a:noFill/>
            <a:ln cap="flat" cmpd="sng" w="10650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0" name="Google Shape;180;p4"/>
          <p:cNvGrpSpPr/>
          <p:nvPr/>
        </p:nvGrpSpPr>
        <p:grpSpPr>
          <a:xfrm>
            <a:off x="7392397" y="1531879"/>
            <a:ext cx="90600" cy="90605"/>
            <a:chOff x="15389561" y="4939217"/>
            <a:chExt cx="199209" cy="199219"/>
          </a:xfrm>
        </p:grpSpPr>
        <p:pic>
          <p:nvPicPr>
            <p:cNvPr id="181" name="Google Shape;181;p4"/>
            <p:cNvPicPr preferRelativeResize="0"/>
            <p:nvPr/>
          </p:nvPicPr>
          <p:blipFill rotWithShape="1">
            <a:blip r:embed="rId24">
              <a:alphaModFix/>
            </a:blip>
            <a:srcRect b="0" l="0" r="0" t="0"/>
            <a:stretch/>
          </p:blipFill>
          <p:spPr>
            <a:xfrm>
              <a:off x="15389561" y="4939217"/>
              <a:ext cx="199209" cy="1992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2" name="Google Shape;182;p4"/>
            <p:cNvSpPr/>
            <p:nvPr/>
          </p:nvSpPr>
          <p:spPr>
            <a:xfrm>
              <a:off x="15469399" y="5001137"/>
              <a:ext cx="41275" cy="75564"/>
            </a:xfrm>
            <a:custGeom>
              <a:rect b="b" l="l" r="r" t="t"/>
              <a:pathLst>
                <a:path extrusionOk="0" h="75564" w="41275">
                  <a:moveTo>
                    <a:pt x="0" y="0"/>
                  </a:moveTo>
                  <a:lnTo>
                    <a:pt x="35716" y="29580"/>
                  </a:lnTo>
                  <a:lnTo>
                    <a:pt x="40805" y="33789"/>
                  </a:lnTo>
                  <a:lnTo>
                    <a:pt x="40805" y="41590"/>
                  </a:lnTo>
                  <a:lnTo>
                    <a:pt x="35716" y="45799"/>
                  </a:lnTo>
                  <a:lnTo>
                    <a:pt x="0" y="75379"/>
                  </a:lnTo>
                </a:path>
              </a:pathLst>
            </a:custGeom>
            <a:noFill/>
            <a:ln cap="flat" cmpd="sng" w="10650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3" name="Google Shape;183;p4"/>
          <p:cNvGrpSpPr/>
          <p:nvPr/>
        </p:nvGrpSpPr>
        <p:grpSpPr>
          <a:xfrm>
            <a:off x="6565849" y="2277869"/>
            <a:ext cx="90601" cy="90605"/>
            <a:chOff x="14380001" y="6046381"/>
            <a:chExt cx="199211" cy="199220"/>
          </a:xfrm>
        </p:grpSpPr>
        <p:pic>
          <p:nvPicPr>
            <p:cNvPr id="184" name="Google Shape;184;p4"/>
            <p:cNvPicPr preferRelativeResize="0"/>
            <p:nvPr/>
          </p:nvPicPr>
          <p:blipFill rotWithShape="1">
            <a:blip r:embed="rId25">
              <a:alphaModFix/>
            </a:blip>
            <a:srcRect b="0" l="0" r="0" t="0"/>
            <a:stretch/>
          </p:blipFill>
          <p:spPr>
            <a:xfrm>
              <a:off x="14380001" y="6046381"/>
              <a:ext cx="199211" cy="1992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5" name="Google Shape;185;p4"/>
            <p:cNvSpPr/>
            <p:nvPr/>
          </p:nvSpPr>
          <p:spPr>
            <a:xfrm>
              <a:off x="14459841" y="6108304"/>
              <a:ext cx="41275" cy="75564"/>
            </a:xfrm>
            <a:custGeom>
              <a:rect b="b" l="l" r="r" t="t"/>
              <a:pathLst>
                <a:path extrusionOk="0" h="75564" w="41275">
                  <a:moveTo>
                    <a:pt x="0" y="0"/>
                  </a:moveTo>
                  <a:lnTo>
                    <a:pt x="35716" y="29580"/>
                  </a:lnTo>
                  <a:lnTo>
                    <a:pt x="40805" y="33789"/>
                  </a:lnTo>
                  <a:lnTo>
                    <a:pt x="40805" y="41590"/>
                  </a:lnTo>
                  <a:lnTo>
                    <a:pt x="35716" y="45799"/>
                  </a:lnTo>
                  <a:lnTo>
                    <a:pt x="0" y="75379"/>
                  </a:lnTo>
                </a:path>
              </a:pathLst>
            </a:custGeom>
            <a:noFill/>
            <a:ln cap="flat" cmpd="sng" w="10650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6" name="Google Shape;186;p4"/>
          <p:cNvGrpSpPr/>
          <p:nvPr/>
        </p:nvGrpSpPr>
        <p:grpSpPr>
          <a:xfrm>
            <a:off x="7948572" y="2277858"/>
            <a:ext cx="94801" cy="90605"/>
            <a:chOff x="17352841" y="6048500"/>
            <a:chExt cx="208446" cy="199219"/>
          </a:xfrm>
        </p:grpSpPr>
        <p:pic>
          <p:nvPicPr>
            <p:cNvPr id="187" name="Google Shape;187;p4"/>
            <p:cNvPicPr preferRelativeResize="0"/>
            <p:nvPr/>
          </p:nvPicPr>
          <p:blipFill rotWithShape="1">
            <a:blip r:embed="rId26">
              <a:alphaModFix/>
            </a:blip>
            <a:srcRect b="0" l="0" r="0" t="0"/>
            <a:stretch/>
          </p:blipFill>
          <p:spPr>
            <a:xfrm>
              <a:off x="17352841" y="6048500"/>
              <a:ext cx="208446" cy="1992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8" name="Google Shape;188;p4"/>
            <p:cNvSpPr/>
            <p:nvPr/>
          </p:nvSpPr>
          <p:spPr>
            <a:xfrm>
              <a:off x="17436380" y="6110421"/>
              <a:ext cx="43180" cy="75564"/>
            </a:xfrm>
            <a:custGeom>
              <a:rect b="b" l="l" r="r" t="t"/>
              <a:pathLst>
                <a:path extrusionOk="0" h="75564" w="43180">
                  <a:moveTo>
                    <a:pt x="0" y="0"/>
                  </a:moveTo>
                  <a:lnTo>
                    <a:pt x="37370" y="29580"/>
                  </a:lnTo>
                  <a:lnTo>
                    <a:pt x="42606" y="33716"/>
                  </a:lnTo>
                  <a:lnTo>
                    <a:pt x="42606" y="41653"/>
                  </a:lnTo>
                  <a:lnTo>
                    <a:pt x="37370" y="45799"/>
                  </a:lnTo>
                  <a:lnTo>
                    <a:pt x="0" y="75379"/>
                  </a:lnTo>
                </a:path>
              </a:pathLst>
            </a:custGeom>
            <a:noFill/>
            <a:ln cap="flat" cmpd="sng" w="10900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9" name="Google Shape;189;p4"/>
          <p:cNvGrpSpPr/>
          <p:nvPr/>
        </p:nvGrpSpPr>
        <p:grpSpPr>
          <a:xfrm>
            <a:off x="7260306" y="3055206"/>
            <a:ext cx="94801" cy="90605"/>
            <a:chOff x="15642190" y="7236052"/>
            <a:chExt cx="208446" cy="199220"/>
          </a:xfrm>
        </p:grpSpPr>
        <p:pic>
          <p:nvPicPr>
            <p:cNvPr id="190" name="Google Shape;190;p4"/>
            <p:cNvPicPr preferRelativeResize="0"/>
            <p:nvPr/>
          </p:nvPicPr>
          <p:blipFill rotWithShape="1">
            <a:blip r:embed="rId27">
              <a:alphaModFix/>
            </a:blip>
            <a:srcRect b="0" l="0" r="0" t="0"/>
            <a:stretch/>
          </p:blipFill>
          <p:spPr>
            <a:xfrm>
              <a:off x="15642190" y="7236052"/>
              <a:ext cx="208446" cy="1992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1" name="Google Shape;191;p4"/>
            <p:cNvSpPr/>
            <p:nvPr/>
          </p:nvSpPr>
          <p:spPr>
            <a:xfrm>
              <a:off x="15725730" y="7297973"/>
              <a:ext cx="43180" cy="75565"/>
            </a:xfrm>
            <a:custGeom>
              <a:rect b="b" l="l" r="r" t="t"/>
              <a:pathLst>
                <a:path extrusionOk="0" h="75565" w="43180">
                  <a:moveTo>
                    <a:pt x="0" y="0"/>
                  </a:moveTo>
                  <a:lnTo>
                    <a:pt x="37370" y="29580"/>
                  </a:lnTo>
                  <a:lnTo>
                    <a:pt x="42606" y="33716"/>
                  </a:lnTo>
                  <a:lnTo>
                    <a:pt x="42606" y="41653"/>
                  </a:lnTo>
                  <a:lnTo>
                    <a:pt x="37370" y="45799"/>
                  </a:lnTo>
                  <a:lnTo>
                    <a:pt x="0" y="75379"/>
                  </a:lnTo>
                </a:path>
              </a:pathLst>
            </a:custGeom>
            <a:noFill/>
            <a:ln cap="flat" cmpd="sng" w="10900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2" name="Google Shape;192;p4"/>
          <p:cNvGrpSpPr/>
          <p:nvPr/>
        </p:nvGrpSpPr>
        <p:grpSpPr>
          <a:xfrm>
            <a:off x="6301915" y="3787448"/>
            <a:ext cx="94803" cy="90605"/>
            <a:chOff x="13491897" y="8705279"/>
            <a:chExt cx="208449" cy="199219"/>
          </a:xfrm>
        </p:grpSpPr>
        <p:pic>
          <p:nvPicPr>
            <p:cNvPr id="193" name="Google Shape;193;p4"/>
            <p:cNvPicPr preferRelativeResize="0"/>
            <p:nvPr/>
          </p:nvPicPr>
          <p:blipFill rotWithShape="1">
            <a:blip r:embed="rId28">
              <a:alphaModFix/>
            </a:blip>
            <a:srcRect b="0" l="0" r="0" t="0"/>
            <a:stretch/>
          </p:blipFill>
          <p:spPr>
            <a:xfrm>
              <a:off x="13491897" y="8705279"/>
              <a:ext cx="208449" cy="1992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4" name="Google Shape;194;p4"/>
            <p:cNvSpPr/>
            <p:nvPr/>
          </p:nvSpPr>
          <p:spPr>
            <a:xfrm>
              <a:off x="13575437" y="8767200"/>
              <a:ext cx="43180" cy="75565"/>
            </a:xfrm>
            <a:custGeom>
              <a:rect b="b" l="l" r="r" t="t"/>
              <a:pathLst>
                <a:path extrusionOk="0" h="75565" w="43180">
                  <a:moveTo>
                    <a:pt x="0" y="0"/>
                  </a:moveTo>
                  <a:lnTo>
                    <a:pt x="37370" y="29580"/>
                  </a:lnTo>
                  <a:lnTo>
                    <a:pt x="42606" y="33716"/>
                  </a:lnTo>
                  <a:lnTo>
                    <a:pt x="42606" y="41653"/>
                  </a:lnTo>
                  <a:lnTo>
                    <a:pt x="37370" y="45799"/>
                  </a:lnTo>
                  <a:lnTo>
                    <a:pt x="0" y="75379"/>
                  </a:lnTo>
                </a:path>
              </a:pathLst>
            </a:custGeom>
            <a:noFill/>
            <a:ln cap="flat" cmpd="sng" w="10900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5" name="Google Shape;195;p4"/>
          <p:cNvGrpSpPr/>
          <p:nvPr/>
        </p:nvGrpSpPr>
        <p:grpSpPr>
          <a:xfrm>
            <a:off x="5807556" y="4370681"/>
            <a:ext cx="94803" cy="90605"/>
            <a:chOff x="12390349" y="9957631"/>
            <a:chExt cx="208450" cy="199219"/>
          </a:xfrm>
        </p:grpSpPr>
        <p:pic>
          <p:nvPicPr>
            <p:cNvPr id="196" name="Google Shape;196;p4"/>
            <p:cNvPicPr preferRelativeResize="0"/>
            <p:nvPr/>
          </p:nvPicPr>
          <p:blipFill rotWithShape="1">
            <a:blip r:embed="rId29">
              <a:alphaModFix/>
            </a:blip>
            <a:srcRect b="0" l="0" r="0" t="0"/>
            <a:stretch/>
          </p:blipFill>
          <p:spPr>
            <a:xfrm>
              <a:off x="12390349" y="9957631"/>
              <a:ext cx="208450" cy="1992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7" name="Google Shape;197;p4"/>
            <p:cNvSpPr/>
            <p:nvPr/>
          </p:nvSpPr>
          <p:spPr>
            <a:xfrm>
              <a:off x="12473887" y="10019552"/>
              <a:ext cx="43179" cy="75565"/>
            </a:xfrm>
            <a:custGeom>
              <a:rect b="b" l="l" r="r" t="t"/>
              <a:pathLst>
                <a:path extrusionOk="0" h="75565" w="43179">
                  <a:moveTo>
                    <a:pt x="0" y="0"/>
                  </a:moveTo>
                  <a:lnTo>
                    <a:pt x="37370" y="29580"/>
                  </a:lnTo>
                  <a:lnTo>
                    <a:pt x="42606" y="33716"/>
                  </a:lnTo>
                  <a:lnTo>
                    <a:pt x="42606" y="41653"/>
                  </a:lnTo>
                  <a:lnTo>
                    <a:pt x="37370" y="45799"/>
                  </a:lnTo>
                  <a:lnTo>
                    <a:pt x="0" y="75379"/>
                  </a:lnTo>
                </a:path>
              </a:pathLst>
            </a:custGeom>
            <a:noFill/>
            <a:ln cap="flat" cmpd="sng" w="10900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8" name="Google Shape;198;p4"/>
          <p:cNvGrpSpPr/>
          <p:nvPr/>
        </p:nvGrpSpPr>
        <p:grpSpPr>
          <a:xfrm>
            <a:off x="7783145" y="3724635"/>
            <a:ext cx="94805" cy="90605"/>
            <a:chOff x="16909454" y="8544052"/>
            <a:chExt cx="208454" cy="199219"/>
          </a:xfrm>
        </p:grpSpPr>
        <p:pic>
          <p:nvPicPr>
            <p:cNvPr id="199" name="Google Shape;199;p4"/>
            <p:cNvPicPr preferRelativeResize="0"/>
            <p:nvPr/>
          </p:nvPicPr>
          <p:blipFill rotWithShape="1">
            <a:blip r:embed="rId30">
              <a:alphaModFix/>
            </a:blip>
            <a:srcRect b="0" l="0" r="0" t="0"/>
            <a:stretch/>
          </p:blipFill>
          <p:spPr>
            <a:xfrm>
              <a:off x="16909454" y="8544052"/>
              <a:ext cx="208454" cy="1992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0" name="Google Shape;200;p4"/>
            <p:cNvSpPr/>
            <p:nvPr/>
          </p:nvSpPr>
          <p:spPr>
            <a:xfrm>
              <a:off x="16993000" y="8605973"/>
              <a:ext cx="43180" cy="75565"/>
            </a:xfrm>
            <a:custGeom>
              <a:rect b="b" l="l" r="r" t="t"/>
              <a:pathLst>
                <a:path extrusionOk="0" h="75565" w="43180">
                  <a:moveTo>
                    <a:pt x="0" y="0"/>
                  </a:moveTo>
                  <a:lnTo>
                    <a:pt x="37370" y="29580"/>
                  </a:lnTo>
                  <a:lnTo>
                    <a:pt x="42606" y="33716"/>
                  </a:lnTo>
                  <a:lnTo>
                    <a:pt x="42606" y="41653"/>
                  </a:lnTo>
                  <a:lnTo>
                    <a:pt x="37370" y="45799"/>
                  </a:lnTo>
                  <a:lnTo>
                    <a:pt x="0" y="75379"/>
                  </a:lnTo>
                </a:path>
              </a:pathLst>
            </a:custGeom>
            <a:noFill/>
            <a:ln cap="flat" cmpd="sng" w="10900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1" name="Google Shape;201;p4"/>
          <p:cNvGrpSpPr/>
          <p:nvPr/>
        </p:nvGrpSpPr>
        <p:grpSpPr>
          <a:xfrm>
            <a:off x="7401488" y="4421000"/>
            <a:ext cx="94802" cy="90607"/>
            <a:chOff x="16013386" y="10070415"/>
            <a:chExt cx="208447" cy="199223"/>
          </a:xfrm>
        </p:grpSpPr>
        <p:pic>
          <p:nvPicPr>
            <p:cNvPr id="202" name="Google Shape;202;p4"/>
            <p:cNvPicPr preferRelativeResize="0"/>
            <p:nvPr/>
          </p:nvPicPr>
          <p:blipFill rotWithShape="1">
            <a:blip r:embed="rId31">
              <a:alphaModFix/>
            </a:blip>
            <a:srcRect b="0" l="0" r="0" t="0"/>
            <a:stretch/>
          </p:blipFill>
          <p:spPr>
            <a:xfrm>
              <a:off x="16013386" y="10070415"/>
              <a:ext cx="208447" cy="19922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3" name="Google Shape;203;p4"/>
            <p:cNvSpPr/>
            <p:nvPr/>
          </p:nvSpPr>
          <p:spPr>
            <a:xfrm>
              <a:off x="16096929" y="10132340"/>
              <a:ext cx="43180" cy="75565"/>
            </a:xfrm>
            <a:custGeom>
              <a:rect b="b" l="l" r="r" t="t"/>
              <a:pathLst>
                <a:path extrusionOk="0" h="75565" w="43180">
                  <a:moveTo>
                    <a:pt x="0" y="0"/>
                  </a:moveTo>
                  <a:lnTo>
                    <a:pt x="37370" y="29580"/>
                  </a:lnTo>
                  <a:lnTo>
                    <a:pt x="42606" y="33716"/>
                  </a:lnTo>
                  <a:lnTo>
                    <a:pt x="42606" y="41653"/>
                  </a:lnTo>
                  <a:lnTo>
                    <a:pt x="37370" y="45799"/>
                  </a:lnTo>
                  <a:lnTo>
                    <a:pt x="0" y="75379"/>
                  </a:lnTo>
                </a:path>
              </a:pathLst>
            </a:custGeom>
            <a:noFill/>
            <a:ln cap="flat" cmpd="sng" w="10900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4" name="Google Shape;204;p4"/>
          <p:cNvSpPr txBox="1"/>
          <p:nvPr/>
        </p:nvSpPr>
        <p:spPr>
          <a:xfrm>
            <a:off x="3060050" y="518075"/>
            <a:ext cx="778800" cy="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pt-BR" sz="600" u="none" cap="none" strike="noStrike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Documentoscopia</a:t>
            </a:r>
            <a:endParaRPr b="0" i="0" sz="600" u="none" cap="none" strike="noStrike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05" name="Google Shape;205;p4"/>
          <p:cNvSpPr txBox="1"/>
          <p:nvPr/>
        </p:nvSpPr>
        <p:spPr>
          <a:xfrm>
            <a:off x="1494375" y="740400"/>
            <a:ext cx="999300" cy="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pt-BR" sz="600" u="none" cap="none" strike="noStrike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Captura de Documento</a:t>
            </a:r>
            <a:endParaRPr b="0" i="0" sz="600" u="none" cap="none" strike="noStrike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06" name="Google Shape;206;p4"/>
          <p:cNvSpPr txBox="1"/>
          <p:nvPr/>
        </p:nvSpPr>
        <p:spPr>
          <a:xfrm>
            <a:off x="2676525" y="1181550"/>
            <a:ext cx="532800" cy="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pt-BR" sz="600" u="none" cap="none" strike="noStrike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VerifAI Docs</a:t>
            </a:r>
            <a:endParaRPr b="0" i="0" sz="600" u="none" cap="none" strike="noStrike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07" name="Google Shape;207;p4"/>
          <p:cNvSpPr txBox="1"/>
          <p:nvPr/>
        </p:nvSpPr>
        <p:spPr>
          <a:xfrm>
            <a:off x="1220738" y="1374663"/>
            <a:ext cx="999300" cy="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pt-BR" sz="600" u="none" cap="none" strike="noStrike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Detector de Documentos</a:t>
            </a:r>
            <a:endParaRPr b="0" i="0" sz="600" u="none" cap="none" strike="noStrike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08" name="Google Shape;208;p4"/>
          <p:cNvSpPr txBox="1"/>
          <p:nvPr/>
        </p:nvSpPr>
        <p:spPr>
          <a:xfrm>
            <a:off x="2419712" y="1820063"/>
            <a:ext cx="434700" cy="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pt-BR" sz="600" u="none" cap="none" strike="noStrike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Doc Less</a:t>
            </a:r>
            <a:endParaRPr b="0" i="0" sz="600" u="none" cap="none" strike="noStrike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09" name="Google Shape;209;p4"/>
          <p:cNvSpPr txBox="1"/>
          <p:nvPr/>
        </p:nvSpPr>
        <p:spPr>
          <a:xfrm>
            <a:off x="1720200" y="2242825"/>
            <a:ext cx="532800" cy="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pt-BR" sz="600" u="none" cap="none" strike="noStrike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Face Liveness</a:t>
            </a:r>
            <a:endParaRPr b="0" i="0" sz="600" u="none" cap="none" strike="noStrike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10" name="Google Shape;210;p4"/>
          <p:cNvSpPr txBox="1"/>
          <p:nvPr/>
        </p:nvSpPr>
        <p:spPr>
          <a:xfrm>
            <a:off x="943650" y="2796950"/>
            <a:ext cx="954600" cy="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pt-BR" sz="600" u="none" cap="none" strike="noStrike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Detecção de Deepfake</a:t>
            </a:r>
            <a:endParaRPr b="0" i="0" sz="600" u="none" cap="none" strike="noStrike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11" name="Google Shape;211;p4"/>
          <p:cNvSpPr txBox="1"/>
          <p:nvPr/>
        </p:nvSpPr>
        <p:spPr>
          <a:xfrm>
            <a:off x="1300663" y="3892113"/>
            <a:ext cx="954600" cy="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pt-BR" sz="600" u="none" cap="none" strike="noStrike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Detecção de Similaridade</a:t>
            </a:r>
            <a:endParaRPr b="0" i="0" sz="600" u="none" cap="none" strike="noStrike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12" name="Google Shape;212;p4"/>
          <p:cNvSpPr txBox="1"/>
          <p:nvPr/>
        </p:nvSpPr>
        <p:spPr>
          <a:xfrm>
            <a:off x="2826522" y="3477501"/>
            <a:ext cx="818100" cy="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pt-BR" sz="600" u="none" cap="none" strike="noStrike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Face Authenticator 1:1</a:t>
            </a:r>
            <a:endParaRPr b="0" i="0" sz="600" u="none" cap="none" strike="noStrike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13" name="Google Shape;213;p4"/>
          <p:cNvSpPr txBox="1"/>
          <p:nvPr/>
        </p:nvSpPr>
        <p:spPr>
          <a:xfrm>
            <a:off x="1623625" y="3363225"/>
            <a:ext cx="497700" cy="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pt-BR" sz="600" u="none" cap="none" strike="noStrike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Facematch</a:t>
            </a:r>
            <a:endParaRPr b="0" i="0" sz="600" u="none" cap="none" strike="noStrike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14" name="Google Shape;214;p4"/>
          <p:cNvSpPr txBox="1"/>
          <p:nvPr/>
        </p:nvSpPr>
        <p:spPr>
          <a:xfrm>
            <a:off x="2889925" y="4077613"/>
            <a:ext cx="497700" cy="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pt-BR" sz="600" u="none" cap="none" strike="noStrike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Painel Trust</a:t>
            </a:r>
            <a:endParaRPr b="0" i="0" sz="600" u="none" cap="none" strike="noStrike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15" name="Google Shape;215;p4"/>
          <p:cNvSpPr txBox="1"/>
          <p:nvPr/>
        </p:nvSpPr>
        <p:spPr>
          <a:xfrm>
            <a:off x="1841439" y="4433155"/>
            <a:ext cx="701400" cy="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pt-BR" sz="600" u="none" cap="none" strike="noStrike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Biometria Facial 1:N</a:t>
            </a:r>
            <a:endParaRPr b="0" i="0" sz="600" u="none" cap="none" strike="noStrike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16" name="Google Shape;216;p4"/>
          <p:cNvSpPr txBox="1"/>
          <p:nvPr/>
        </p:nvSpPr>
        <p:spPr>
          <a:xfrm>
            <a:off x="3498542" y="4515950"/>
            <a:ext cx="818100" cy="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pt-BR" sz="600" u="none" cap="none" strike="noStrike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Onboarding Builder</a:t>
            </a:r>
            <a:endParaRPr b="0" i="0" sz="600" u="none" cap="none" strike="noStrike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17" name="Google Shape;217;p4"/>
          <p:cNvSpPr txBox="1"/>
          <p:nvPr/>
        </p:nvSpPr>
        <p:spPr>
          <a:xfrm>
            <a:off x="5801288" y="542950"/>
            <a:ext cx="854100" cy="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pt-BR" sz="600" u="none" cap="none" strike="noStrike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Face Authenticator</a:t>
            </a:r>
            <a:endParaRPr b="0" i="0" sz="600" u="none" cap="none" strike="noStrike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18" name="Google Shape;218;p4"/>
          <p:cNvSpPr txBox="1"/>
          <p:nvPr/>
        </p:nvSpPr>
        <p:spPr>
          <a:xfrm>
            <a:off x="7591775" y="542942"/>
            <a:ext cx="217200" cy="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pt-BR" sz="600" u="none" cap="none" strike="noStrike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SMS</a:t>
            </a:r>
            <a:endParaRPr b="0" i="0" sz="600" u="none" cap="none" strike="noStrike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19" name="Google Shape;219;p4"/>
          <p:cNvSpPr txBox="1"/>
          <p:nvPr/>
        </p:nvSpPr>
        <p:spPr>
          <a:xfrm>
            <a:off x="6876275" y="1042325"/>
            <a:ext cx="311100" cy="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pt-BR" sz="600" u="none" cap="none" strike="noStrike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E-mail</a:t>
            </a:r>
            <a:endParaRPr b="0" i="0" sz="600" u="none" cap="none" strike="noStrike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20" name="Google Shape;220;p4"/>
          <p:cNvSpPr txBox="1"/>
          <p:nvPr/>
        </p:nvSpPr>
        <p:spPr>
          <a:xfrm>
            <a:off x="7533600" y="1527523"/>
            <a:ext cx="999300" cy="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pt-BR" sz="600" u="none" cap="none" strike="noStrike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Informações financeiras</a:t>
            </a:r>
            <a:endParaRPr b="0" i="0" sz="600" u="none" cap="none" strike="noStrike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21" name="Google Shape;221;p4"/>
          <p:cNvSpPr txBox="1"/>
          <p:nvPr/>
        </p:nvSpPr>
        <p:spPr>
          <a:xfrm>
            <a:off x="6706750" y="2273513"/>
            <a:ext cx="818100" cy="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pt-BR" sz="600" u="none" cap="none" strike="noStrike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Formas de Contato</a:t>
            </a:r>
            <a:endParaRPr b="0" i="0" sz="600" u="none" cap="none" strike="noStrike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22" name="Google Shape;222;p4"/>
          <p:cNvSpPr txBox="1"/>
          <p:nvPr/>
        </p:nvSpPr>
        <p:spPr>
          <a:xfrm>
            <a:off x="8106275" y="2273500"/>
            <a:ext cx="818100" cy="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pt-BR" sz="600" u="none" cap="none" strike="noStrike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Antecedente Criminal</a:t>
            </a:r>
            <a:endParaRPr b="0" i="0" sz="600" u="none" cap="none" strike="noStrike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23" name="Google Shape;223;p4"/>
          <p:cNvSpPr txBox="1"/>
          <p:nvPr/>
        </p:nvSpPr>
        <p:spPr>
          <a:xfrm>
            <a:off x="7394788" y="3050850"/>
            <a:ext cx="924600" cy="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pt-BR" sz="600" u="none" cap="none" strike="noStrike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Informações Trabalhistas</a:t>
            </a:r>
            <a:endParaRPr b="0" i="0" sz="600" u="none" cap="none" strike="noStrike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24" name="Google Shape;224;p4"/>
          <p:cNvSpPr txBox="1"/>
          <p:nvPr/>
        </p:nvSpPr>
        <p:spPr>
          <a:xfrm>
            <a:off x="6442075" y="3783113"/>
            <a:ext cx="1017600" cy="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pt-BR" sz="600" u="none" cap="none" strike="noStrike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Informações de Motoristas</a:t>
            </a:r>
            <a:endParaRPr b="0" i="0" sz="600" u="none" cap="none" strike="noStrike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25" name="Google Shape;225;p4"/>
          <p:cNvSpPr txBox="1"/>
          <p:nvPr/>
        </p:nvSpPr>
        <p:spPr>
          <a:xfrm>
            <a:off x="7948575" y="3720300"/>
            <a:ext cx="836400" cy="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pt-BR" sz="600" u="none" cap="none" strike="noStrike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Informações Judiciais</a:t>
            </a:r>
            <a:endParaRPr b="0" i="0" sz="600" u="none" cap="none" strike="noStrike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26" name="Google Shape;226;p4"/>
          <p:cNvSpPr txBox="1"/>
          <p:nvPr/>
        </p:nvSpPr>
        <p:spPr>
          <a:xfrm>
            <a:off x="5945725" y="4366325"/>
            <a:ext cx="778800" cy="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pt-BR" sz="600" u="none" cap="none" strike="noStrike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Informações Básicas</a:t>
            </a:r>
            <a:endParaRPr b="0" i="0" sz="600" u="none" cap="none" strike="noStrike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27" name="Google Shape;227;p4"/>
          <p:cNvSpPr txBox="1"/>
          <p:nvPr/>
        </p:nvSpPr>
        <p:spPr>
          <a:xfrm>
            <a:off x="7527100" y="4416650"/>
            <a:ext cx="1230300" cy="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pt-BR" sz="600" u="none" cap="none" strike="noStrike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Presença em Mídias e Websites</a:t>
            </a:r>
            <a:endParaRPr b="0" i="0" sz="600" u="none" cap="none" strike="noStrike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grpSp>
        <p:nvGrpSpPr>
          <p:cNvPr id="228" name="Google Shape;228;p4"/>
          <p:cNvGrpSpPr/>
          <p:nvPr/>
        </p:nvGrpSpPr>
        <p:grpSpPr>
          <a:xfrm>
            <a:off x="2767312" y="4084543"/>
            <a:ext cx="85445" cy="85445"/>
            <a:chOff x="5159392" y="8516494"/>
            <a:chExt cx="256976" cy="256976"/>
          </a:xfrm>
        </p:grpSpPr>
        <p:pic>
          <p:nvPicPr>
            <p:cNvPr id="229" name="Google Shape;229;p4"/>
            <p:cNvPicPr preferRelativeResize="0"/>
            <p:nvPr/>
          </p:nvPicPr>
          <p:blipFill rotWithShape="1">
            <a:blip r:embed="rId32">
              <a:alphaModFix/>
            </a:blip>
            <a:srcRect b="0" l="0" r="0" t="0"/>
            <a:stretch/>
          </p:blipFill>
          <p:spPr>
            <a:xfrm>
              <a:off x="5159392" y="8516494"/>
              <a:ext cx="256976" cy="2569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0" name="Google Shape;230;p4"/>
            <p:cNvSpPr/>
            <p:nvPr/>
          </p:nvSpPr>
          <p:spPr>
            <a:xfrm>
              <a:off x="5262380" y="8596366"/>
              <a:ext cx="52704" cy="97790"/>
            </a:xfrm>
            <a:custGeom>
              <a:rect b="b" l="l" r="r" t="t"/>
              <a:pathLst>
                <a:path extrusionOk="0" h="97790" w="52704">
                  <a:moveTo>
                    <a:pt x="0" y="0"/>
                  </a:moveTo>
                  <a:lnTo>
                    <a:pt x="46071" y="38155"/>
                  </a:lnTo>
                  <a:lnTo>
                    <a:pt x="52637" y="43590"/>
                  </a:lnTo>
                  <a:lnTo>
                    <a:pt x="52637" y="53642"/>
                  </a:lnTo>
                  <a:lnTo>
                    <a:pt x="46071" y="59076"/>
                  </a:lnTo>
                  <a:lnTo>
                    <a:pt x="0" y="97232"/>
                  </a:lnTo>
                </a:path>
              </a:pathLst>
            </a:custGeom>
            <a:noFill/>
            <a:ln cap="flat" cmpd="sng" w="10025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39"/>
                <a:buFont typeface="Arial"/>
                <a:buNone/>
              </a:pPr>
              <a:r>
                <a:t/>
              </a:r>
              <a:endParaRPr b="0" i="0" sz="43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1" name="Google Shape;231;p4"/>
          <p:cNvGrpSpPr/>
          <p:nvPr/>
        </p:nvGrpSpPr>
        <p:grpSpPr>
          <a:xfrm>
            <a:off x="3348331" y="4522868"/>
            <a:ext cx="85445" cy="85445"/>
            <a:chOff x="5159392" y="8516494"/>
            <a:chExt cx="256976" cy="256976"/>
          </a:xfrm>
        </p:grpSpPr>
        <p:pic>
          <p:nvPicPr>
            <p:cNvPr id="232" name="Google Shape;232;p4"/>
            <p:cNvPicPr preferRelativeResize="0"/>
            <p:nvPr/>
          </p:nvPicPr>
          <p:blipFill rotWithShape="1">
            <a:blip r:embed="rId32">
              <a:alphaModFix/>
            </a:blip>
            <a:srcRect b="0" l="0" r="0" t="0"/>
            <a:stretch/>
          </p:blipFill>
          <p:spPr>
            <a:xfrm>
              <a:off x="5159392" y="8516494"/>
              <a:ext cx="256976" cy="2569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3" name="Google Shape;233;p4"/>
            <p:cNvSpPr/>
            <p:nvPr/>
          </p:nvSpPr>
          <p:spPr>
            <a:xfrm>
              <a:off x="5262380" y="8596366"/>
              <a:ext cx="52704" cy="97790"/>
            </a:xfrm>
            <a:custGeom>
              <a:rect b="b" l="l" r="r" t="t"/>
              <a:pathLst>
                <a:path extrusionOk="0" h="97790" w="52704">
                  <a:moveTo>
                    <a:pt x="0" y="0"/>
                  </a:moveTo>
                  <a:lnTo>
                    <a:pt x="46071" y="38155"/>
                  </a:lnTo>
                  <a:lnTo>
                    <a:pt x="52637" y="43590"/>
                  </a:lnTo>
                  <a:lnTo>
                    <a:pt x="52637" y="53642"/>
                  </a:lnTo>
                  <a:lnTo>
                    <a:pt x="46071" y="59076"/>
                  </a:lnTo>
                  <a:lnTo>
                    <a:pt x="0" y="97232"/>
                  </a:lnTo>
                </a:path>
              </a:pathLst>
            </a:custGeom>
            <a:noFill/>
            <a:ln cap="flat" cmpd="sng" w="10025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39"/>
                <a:buFont typeface="Arial"/>
                <a:buNone/>
              </a:pPr>
              <a:r>
                <a:t/>
              </a:r>
              <a:endParaRPr b="0" i="0" sz="43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34" name="Google Shape;234;p4"/>
          <p:cNvPicPr preferRelativeResize="0"/>
          <p:nvPr/>
        </p:nvPicPr>
        <p:blipFill rotWithShape="1">
          <a:blip r:embed="rId33">
            <a:alphaModFix/>
          </a:blip>
          <a:srcRect b="0" l="0" r="0" t="0"/>
          <a:stretch/>
        </p:blipFill>
        <p:spPr>
          <a:xfrm>
            <a:off x="5475900" y="3212099"/>
            <a:ext cx="331648" cy="3316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6"/>
          <p:cNvSpPr txBox="1"/>
          <p:nvPr/>
        </p:nvSpPr>
        <p:spPr>
          <a:xfrm>
            <a:off x="1029086" y="4491475"/>
            <a:ext cx="4649100" cy="3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3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lang="pt-BR" sz="1000">
                <a:solidFill>
                  <a:srgbClr val="1D1D1B"/>
                </a:solidFill>
                <a:latin typeface="Plus Jakarta Sans SemiBold"/>
                <a:ea typeface="Plus Jakarta Sans SemiBold"/>
                <a:cs typeface="Plus Jakarta Sans SemiBold"/>
                <a:sym typeface="Plus Jakarta Sans SemiBold"/>
              </a:rPr>
              <a:t>Mas, por muito tempo, não respirávamos IA no nosso próprio processo de desenvolvimento. </a:t>
            </a:r>
            <a:r>
              <a:rPr b="1" lang="pt-BR" sz="1000">
                <a:solidFill>
                  <a:srgbClr val="01A254"/>
                </a:solidFill>
                <a:latin typeface="Plus Jakarta Sans SemiBold"/>
                <a:ea typeface="Plus Jakarta Sans SemiBold"/>
                <a:cs typeface="Plus Jakarta Sans SemiBold"/>
                <a:sym typeface="Plus Jakarta Sans SemiBold"/>
              </a:rPr>
              <a:t>Esta é a história de como mudamos isso.</a:t>
            </a:r>
            <a:endParaRPr b="0" i="0" sz="1000" u="none" cap="none" strike="noStrike">
              <a:solidFill>
                <a:srgbClr val="01A254"/>
              </a:solidFill>
              <a:latin typeface="Plus Jakarta Sans SemiBold"/>
              <a:ea typeface="Plus Jakarta Sans SemiBold"/>
              <a:cs typeface="Plus Jakarta Sans SemiBold"/>
              <a:sym typeface="Plus Jakarta Sans SemiBold"/>
            </a:endParaRPr>
          </a:p>
        </p:txBody>
      </p:sp>
      <p:sp>
        <p:nvSpPr>
          <p:cNvPr descr="$PPTXTitle" id="240" name="Google Shape;240;p6"/>
          <p:cNvSpPr txBox="1"/>
          <p:nvPr>
            <p:ph type="title"/>
          </p:nvPr>
        </p:nvSpPr>
        <p:spPr>
          <a:xfrm>
            <a:off x="1029097" y="2962800"/>
            <a:ext cx="7083300" cy="6222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65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b="0" lang="pt-BR" sz="4000">
                <a:latin typeface="Plus Jakarta Sans"/>
                <a:ea typeface="Plus Jakarta Sans"/>
                <a:cs typeface="Plus Jakarta Sans"/>
                <a:sym typeface="Plus Jakarta Sans"/>
              </a:rPr>
              <a:t>Respiramos IA no produto.</a:t>
            </a:r>
            <a:endParaRPr sz="4000"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grpSp>
        <p:nvGrpSpPr>
          <p:cNvPr id="241" name="Google Shape;241;p6"/>
          <p:cNvGrpSpPr/>
          <p:nvPr/>
        </p:nvGrpSpPr>
        <p:grpSpPr>
          <a:xfrm>
            <a:off x="551663" y="0"/>
            <a:ext cx="8592474" cy="5137435"/>
            <a:chOff x="1212892" y="0"/>
            <a:chExt cx="18891508" cy="11296015"/>
          </a:xfrm>
        </p:grpSpPr>
        <p:sp>
          <p:nvSpPr>
            <p:cNvPr id="242" name="Google Shape;242;p6"/>
            <p:cNvSpPr/>
            <p:nvPr/>
          </p:nvSpPr>
          <p:spPr>
            <a:xfrm>
              <a:off x="1216960" y="9045888"/>
              <a:ext cx="18887440" cy="6350"/>
            </a:xfrm>
            <a:custGeom>
              <a:rect b="b" l="l" r="r" t="t"/>
              <a:pathLst>
                <a:path extrusionOk="0" h="6350" w="18887440">
                  <a:moveTo>
                    <a:pt x="18887138" y="0"/>
                  </a:moveTo>
                  <a:lnTo>
                    <a:pt x="0" y="0"/>
                  </a:lnTo>
                  <a:lnTo>
                    <a:pt x="0" y="6303"/>
                  </a:lnTo>
                  <a:lnTo>
                    <a:pt x="18887138" y="6303"/>
                  </a:lnTo>
                  <a:lnTo>
                    <a:pt x="18887138" y="0"/>
                  </a:lnTo>
                  <a:close/>
                </a:path>
              </a:pathLst>
            </a:custGeom>
            <a:solidFill>
              <a:srgbClr val="09052C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6"/>
            <p:cNvSpPr/>
            <p:nvPr/>
          </p:nvSpPr>
          <p:spPr>
            <a:xfrm>
              <a:off x="1212892" y="0"/>
              <a:ext cx="0" cy="11296015"/>
            </a:xfrm>
            <a:custGeom>
              <a:rect b="b" l="l" r="r" t="t"/>
              <a:pathLst>
                <a:path extrusionOk="0" h="11296015" w="120000">
                  <a:moveTo>
                    <a:pt x="0" y="0"/>
                  </a:moveTo>
                  <a:lnTo>
                    <a:pt x="0" y="11295917"/>
                  </a:lnTo>
                </a:path>
              </a:pathLst>
            </a:custGeom>
            <a:noFill/>
            <a:ln cap="flat" cmpd="sng" w="9525">
              <a:solidFill>
                <a:srgbClr val="09052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4" name="Google Shape;244;p6"/>
          <p:cNvSpPr/>
          <p:nvPr/>
        </p:nvSpPr>
        <p:spPr>
          <a:xfrm>
            <a:off x="162722" y="4708529"/>
            <a:ext cx="229611" cy="229595"/>
          </a:xfrm>
          <a:custGeom>
            <a:rect b="b" l="l" r="r" t="t"/>
            <a:pathLst>
              <a:path extrusionOk="0" h="504825" w="504825">
                <a:moveTo>
                  <a:pt x="252117" y="0"/>
                </a:moveTo>
                <a:lnTo>
                  <a:pt x="206799" y="4061"/>
                </a:lnTo>
                <a:lnTo>
                  <a:pt x="164145" y="15771"/>
                </a:lnTo>
                <a:lnTo>
                  <a:pt x="124868" y="34418"/>
                </a:lnTo>
                <a:lnTo>
                  <a:pt x="89681" y="59290"/>
                </a:lnTo>
                <a:lnTo>
                  <a:pt x="59294" y="89675"/>
                </a:lnTo>
                <a:lnTo>
                  <a:pt x="34421" y="124861"/>
                </a:lnTo>
                <a:lnTo>
                  <a:pt x="15773" y="164136"/>
                </a:lnTo>
                <a:lnTo>
                  <a:pt x="4061" y="206789"/>
                </a:lnTo>
                <a:lnTo>
                  <a:pt x="0" y="252107"/>
                </a:lnTo>
                <a:lnTo>
                  <a:pt x="4061" y="297425"/>
                </a:lnTo>
                <a:lnTo>
                  <a:pt x="15773" y="340078"/>
                </a:lnTo>
                <a:lnTo>
                  <a:pt x="34421" y="379353"/>
                </a:lnTo>
                <a:lnTo>
                  <a:pt x="59294" y="414539"/>
                </a:lnTo>
                <a:lnTo>
                  <a:pt x="89681" y="444924"/>
                </a:lnTo>
                <a:lnTo>
                  <a:pt x="124868" y="469796"/>
                </a:lnTo>
                <a:lnTo>
                  <a:pt x="164145" y="488443"/>
                </a:lnTo>
                <a:lnTo>
                  <a:pt x="206799" y="500153"/>
                </a:lnTo>
                <a:lnTo>
                  <a:pt x="252117" y="504215"/>
                </a:lnTo>
                <a:lnTo>
                  <a:pt x="297433" y="500153"/>
                </a:lnTo>
                <a:lnTo>
                  <a:pt x="340084" y="488443"/>
                </a:lnTo>
                <a:lnTo>
                  <a:pt x="379359" y="469796"/>
                </a:lnTo>
                <a:lnTo>
                  <a:pt x="414546" y="444924"/>
                </a:lnTo>
                <a:lnTo>
                  <a:pt x="444931" y="414539"/>
                </a:lnTo>
                <a:lnTo>
                  <a:pt x="469804" y="379353"/>
                </a:lnTo>
                <a:lnTo>
                  <a:pt x="488452" y="340078"/>
                </a:lnTo>
                <a:lnTo>
                  <a:pt x="500163" y="297425"/>
                </a:lnTo>
                <a:lnTo>
                  <a:pt x="504225" y="252107"/>
                </a:lnTo>
                <a:lnTo>
                  <a:pt x="500163" y="206789"/>
                </a:lnTo>
                <a:lnTo>
                  <a:pt x="488452" y="164136"/>
                </a:lnTo>
                <a:lnTo>
                  <a:pt x="469804" y="124861"/>
                </a:lnTo>
                <a:lnTo>
                  <a:pt x="444931" y="89675"/>
                </a:lnTo>
                <a:lnTo>
                  <a:pt x="414546" y="59290"/>
                </a:lnTo>
                <a:lnTo>
                  <a:pt x="379359" y="34418"/>
                </a:lnTo>
                <a:lnTo>
                  <a:pt x="340084" y="15771"/>
                </a:lnTo>
                <a:lnTo>
                  <a:pt x="297433" y="4061"/>
                </a:lnTo>
                <a:lnTo>
                  <a:pt x="252117" y="0"/>
                </a:lnTo>
                <a:close/>
              </a:path>
            </a:pathLst>
          </a:custGeom>
          <a:solidFill>
            <a:srgbClr val="B8A139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5" name="Google Shape;245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0597" y="4756298"/>
            <a:ext cx="133511" cy="133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6" title="05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200" y="90225"/>
            <a:ext cx="444625" cy="48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7"/>
          <p:cNvSpPr/>
          <p:nvPr/>
        </p:nvSpPr>
        <p:spPr>
          <a:xfrm>
            <a:off x="0" y="0"/>
            <a:ext cx="9147366" cy="5145465"/>
          </a:xfrm>
          <a:custGeom>
            <a:rect b="b" l="l" r="r" t="t"/>
            <a:pathLst>
              <a:path extrusionOk="0" h="11308715" w="20104100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9052C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2" name="Google Shape;252;p7"/>
          <p:cNvGrpSpPr/>
          <p:nvPr/>
        </p:nvGrpSpPr>
        <p:grpSpPr>
          <a:xfrm>
            <a:off x="800850" y="190006"/>
            <a:ext cx="8204751" cy="4712317"/>
            <a:chOff x="1760882" y="417778"/>
            <a:chExt cx="18040350" cy="10361295"/>
          </a:xfrm>
        </p:grpSpPr>
        <p:sp>
          <p:nvSpPr>
            <p:cNvPr id="253" name="Google Shape;253;p7"/>
            <p:cNvSpPr/>
            <p:nvPr/>
          </p:nvSpPr>
          <p:spPr>
            <a:xfrm>
              <a:off x="2058938" y="417778"/>
              <a:ext cx="17547590" cy="10361295"/>
            </a:xfrm>
            <a:custGeom>
              <a:rect b="b" l="l" r="r" t="t"/>
              <a:pathLst>
                <a:path extrusionOk="0" h="10361295" w="17547590">
                  <a:moveTo>
                    <a:pt x="17128242" y="0"/>
                  </a:moveTo>
                  <a:lnTo>
                    <a:pt x="418835" y="0"/>
                  </a:lnTo>
                  <a:lnTo>
                    <a:pt x="369989" y="2817"/>
                  </a:lnTo>
                  <a:lnTo>
                    <a:pt x="322798" y="11061"/>
                  </a:lnTo>
                  <a:lnTo>
                    <a:pt x="277576" y="24416"/>
                  </a:lnTo>
                  <a:lnTo>
                    <a:pt x="234639" y="42569"/>
                  </a:lnTo>
                  <a:lnTo>
                    <a:pt x="194299" y="65206"/>
                  </a:lnTo>
                  <a:lnTo>
                    <a:pt x="156872" y="92011"/>
                  </a:lnTo>
                  <a:lnTo>
                    <a:pt x="122671" y="122671"/>
                  </a:lnTo>
                  <a:lnTo>
                    <a:pt x="92011" y="156872"/>
                  </a:lnTo>
                  <a:lnTo>
                    <a:pt x="65206" y="194299"/>
                  </a:lnTo>
                  <a:lnTo>
                    <a:pt x="42569" y="234639"/>
                  </a:lnTo>
                  <a:lnTo>
                    <a:pt x="24416" y="277576"/>
                  </a:lnTo>
                  <a:lnTo>
                    <a:pt x="11061" y="322798"/>
                  </a:lnTo>
                  <a:lnTo>
                    <a:pt x="2817" y="369989"/>
                  </a:lnTo>
                  <a:lnTo>
                    <a:pt x="0" y="418835"/>
                  </a:lnTo>
                  <a:lnTo>
                    <a:pt x="0" y="9942325"/>
                  </a:lnTo>
                  <a:lnTo>
                    <a:pt x="2817" y="9991169"/>
                  </a:lnTo>
                  <a:lnTo>
                    <a:pt x="11061" y="10038359"/>
                  </a:lnTo>
                  <a:lnTo>
                    <a:pt x="24416" y="10083579"/>
                  </a:lnTo>
                  <a:lnTo>
                    <a:pt x="42569" y="10126516"/>
                  </a:lnTo>
                  <a:lnTo>
                    <a:pt x="65206" y="10166856"/>
                  </a:lnTo>
                  <a:lnTo>
                    <a:pt x="92011" y="10204284"/>
                  </a:lnTo>
                  <a:lnTo>
                    <a:pt x="122671" y="10238485"/>
                  </a:lnTo>
                  <a:lnTo>
                    <a:pt x="156872" y="10269146"/>
                  </a:lnTo>
                  <a:lnTo>
                    <a:pt x="194299" y="10295952"/>
                  </a:lnTo>
                  <a:lnTo>
                    <a:pt x="234639" y="10318589"/>
                  </a:lnTo>
                  <a:lnTo>
                    <a:pt x="277576" y="10336742"/>
                  </a:lnTo>
                  <a:lnTo>
                    <a:pt x="322798" y="10350099"/>
                  </a:lnTo>
                  <a:lnTo>
                    <a:pt x="369989" y="10358343"/>
                  </a:lnTo>
                  <a:lnTo>
                    <a:pt x="418835" y="10361160"/>
                  </a:lnTo>
                  <a:lnTo>
                    <a:pt x="17128242" y="10361160"/>
                  </a:lnTo>
                  <a:lnTo>
                    <a:pt x="17177087" y="10358343"/>
                  </a:lnTo>
                  <a:lnTo>
                    <a:pt x="17224276" y="10350099"/>
                  </a:lnTo>
                  <a:lnTo>
                    <a:pt x="17269497" y="10336742"/>
                  </a:lnTo>
                  <a:lnTo>
                    <a:pt x="17312434" y="10318589"/>
                  </a:lnTo>
                  <a:lnTo>
                    <a:pt x="17352773" y="10295952"/>
                  </a:lnTo>
                  <a:lnTo>
                    <a:pt x="17390201" y="10269146"/>
                  </a:lnTo>
                  <a:lnTo>
                    <a:pt x="17424402" y="10238485"/>
                  </a:lnTo>
                  <a:lnTo>
                    <a:pt x="17455063" y="10204284"/>
                  </a:lnTo>
                  <a:lnTo>
                    <a:pt x="17481869" y="10166856"/>
                  </a:lnTo>
                  <a:lnTo>
                    <a:pt x="17504506" y="10126516"/>
                  </a:lnTo>
                  <a:lnTo>
                    <a:pt x="17522660" y="10083579"/>
                  </a:lnTo>
                  <a:lnTo>
                    <a:pt x="17536016" y="10038359"/>
                  </a:lnTo>
                  <a:lnTo>
                    <a:pt x="17544260" y="9991169"/>
                  </a:lnTo>
                  <a:lnTo>
                    <a:pt x="17547078" y="9942325"/>
                  </a:lnTo>
                  <a:lnTo>
                    <a:pt x="17547078" y="418835"/>
                  </a:lnTo>
                  <a:lnTo>
                    <a:pt x="17544260" y="369989"/>
                  </a:lnTo>
                  <a:lnTo>
                    <a:pt x="17536016" y="322798"/>
                  </a:lnTo>
                  <a:lnTo>
                    <a:pt x="17522660" y="277576"/>
                  </a:lnTo>
                  <a:lnTo>
                    <a:pt x="17504506" y="234639"/>
                  </a:lnTo>
                  <a:lnTo>
                    <a:pt x="17481869" y="194299"/>
                  </a:lnTo>
                  <a:lnTo>
                    <a:pt x="17455063" y="156872"/>
                  </a:lnTo>
                  <a:lnTo>
                    <a:pt x="17424402" y="122671"/>
                  </a:lnTo>
                  <a:lnTo>
                    <a:pt x="17390201" y="92011"/>
                  </a:lnTo>
                  <a:lnTo>
                    <a:pt x="17352773" y="65206"/>
                  </a:lnTo>
                  <a:lnTo>
                    <a:pt x="17312434" y="42569"/>
                  </a:lnTo>
                  <a:lnTo>
                    <a:pt x="17269497" y="24416"/>
                  </a:lnTo>
                  <a:lnTo>
                    <a:pt x="17224276" y="11061"/>
                  </a:lnTo>
                  <a:lnTo>
                    <a:pt x="17177087" y="2817"/>
                  </a:lnTo>
                  <a:lnTo>
                    <a:pt x="17128242" y="0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54" name="Google Shape;254;p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806449" y="1112782"/>
              <a:ext cx="9589122" cy="427299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5" name="Google Shape;255;p7"/>
            <p:cNvSpPr/>
            <p:nvPr/>
          </p:nvSpPr>
          <p:spPr>
            <a:xfrm>
              <a:off x="1760882" y="4344516"/>
              <a:ext cx="18040350" cy="0"/>
            </a:xfrm>
            <a:custGeom>
              <a:rect b="b" l="l" r="r" t="t"/>
              <a:pathLst>
                <a:path extrusionOk="0" h="120000" w="18040350">
                  <a:moveTo>
                    <a:pt x="18040058" y="0"/>
                  </a:moveTo>
                  <a:lnTo>
                    <a:pt x="0" y="0"/>
                  </a:lnTo>
                </a:path>
              </a:pathLst>
            </a:custGeom>
            <a:noFill/>
            <a:ln cap="flat" cmpd="sng" w="10450">
              <a:solidFill>
                <a:srgbClr val="09052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6" name="Google Shape;256;p7"/>
          <p:cNvSpPr txBox="1"/>
          <p:nvPr/>
        </p:nvSpPr>
        <p:spPr>
          <a:xfrm>
            <a:off x="1327574" y="2723375"/>
            <a:ext cx="1800000" cy="162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775">
            <a:spAutoFit/>
          </a:bodyPr>
          <a:lstStyle/>
          <a:p>
            <a:pPr indent="0" lvl="0" marL="0" marR="0" rtl="0" algn="l">
              <a:lnSpc>
                <a:spcPct val="1332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pt-BR" sz="900">
                <a:solidFill>
                  <a:srgbClr val="09052C"/>
                </a:solidFill>
                <a:latin typeface="Roboto Light"/>
                <a:ea typeface="Roboto Light"/>
                <a:cs typeface="Roboto Light"/>
                <a:sym typeface="Roboto Light"/>
              </a:rPr>
              <a:t>A cobrança era constante: </a:t>
            </a:r>
            <a:r>
              <a:rPr b="1" lang="pt-BR" sz="900">
                <a:solidFill>
                  <a:srgbClr val="09052C"/>
                </a:solidFill>
                <a:latin typeface="Roboto"/>
                <a:ea typeface="Roboto"/>
                <a:cs typeface="Roboto"/>
                <a:sym typeface="Roboto"/>
              </a:rPr>
              <a:t>times mais enxutos, ciclos mais curtos, mais entregas.</a:t>
            </a:r>
            <a:r>
              <a:rPr lang="pt-BR" sz="900">
                <a:solidFill>
                  <a:srgbClr val="09052C"/>
                </a:solidFill>
                <a:latin typeface="Roboto Light"/>
                <a:ea typeface="Roboto Light"/>
                <a:cs typeface="Roboto Light"/>
                <a:sym typeface="Roboto Light"/>
              </a:rPr>
              <a:t> Mas processo rápido cheio de trabalho manual não escala. </a:t>
            </a:r>
            <a:r>
              <a:rPr b="1" lang="pt-BR" sz="900">
                <a:solidFill>
                  <a:srgbClr val="09052C"/>
                </a:solidFill>
                <a:latin typeface="Roboto"/>
                <a:ea typeface="Roboto"/>
                <a:cs typeface="Roboto"/>
                <a:sym typeface="Roboto"/>
              </a:rPr>
              <a:t>E automatizar exigia desenvolvimento</a:t>
            </a:r>
            <a:r>
              <a:rPr lang="pt-BR" sz="900">
                <a:solidFill>
                  <a:srgbClr val="09052C"/>
                </a:solidFill>
                <a:latin typeface="Roboto Light"/>
                <a:ea typeface="Roboto Light"/>
                <a:cs typeface="Roboto Light"/>
                <a:sym typeface="Roboto Light"/>
              </a:rPr>
              <a:t> — cada hora investida nisso competia com o roadmap de produto. Equilibrar essa balança era quase impossível.</a:t>
            </a:r>
            <a:endParaRPr b="0" i="0" sz="900" u="none" cap="none" strike="noStrike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57" name="Google Shape;257;p7"/>
          <p:cNvSpPr txBox="1"/>
          <p:nvPr/>
        </p:nvSpPr>
        <p:spPr>
          <a:xfrm>
            <a:off x="3604431" y="2723375"/>
            <a:ext cx="1800000" cy="18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775">
            <a:spAutoFit/>
          </a:bodyPr>
          <a:lstStyle/>
          <a:p>
            <a:pPr indent="0" lvl="0" marL="0" marR="0" rtl="0" algn="l">
              <a:lnSpc>
                <a:spcPct val="1332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pt-BR" sz="900">
                <a:solidFill>
                  <a:srgbClr val="09052C"/>
                </a:solidFill>
                <a:latin typeface="Roboto Light"/>
                <a:ea typeface="Roboto Light"/>
                <a:cs typeface="Roboto Light"/>
                <a:sym typeface="Roboto Light"/>
              </a:rPr>
              <a:t>Ao mesmo tempo, não somos uma operação qualquer: </a:t>
            </a:r>
            <a:r>
              <a:rPr b="1" lang="pt-BR" sz="900">
                <a:solidFill>
                  <a:srgbClr val="09052C"/>
                </a:solidFill>
                <a:latin typeface="Roboto"/>
                <a:ea typeface="Roboto"/>
                <a:cs typeface="Roboto"/>
                <a:sym typeface="Roboto"/>
              </a:rPr>
              <a:t>são mais de 200 gmuds em produção por mês</a:t>
            </a:r>
            <a:r>
              <a:rPr lang="pt-BR" sz="900">
                <a:solidFill>
                  <a:srgbClr val="09052C"/>
                </a:solidFill>
                <a:latin typeface="Roboto Light"/>
                <a:ea typeface="Roboto Light"/>
                <a:cs typeface="Roboto Light"/>
                <a:sym typeface="Roboto Light"/>
              </a:rPr>
              <a:t>, rodando em todo tipo de device do Brasil. Aqui, quebrar não é um inconveniente — é uma verificação que falha e uma fraude que passa. </a:t>
            </a:r>
            <a:r>
              <a:rPr b="1" lang="pt-BR" sz="900">
                <a:solidFill>
                  <a:srgbClr val="09052C"/>
                </a:solidFill>
                <a:latin typeface="Roboto"/>
                <a:ea typeface="Roboto"/>
                <a:cs typeface="Roboto"/>
                <a:sym typeface="Roboto"/>
              </a:rPr>
              <a:t>Precisávamos acelerar sem comprometer uma vírgula da confiabilidade.</a:t>
            </a:r>
            <a:endParaRPr b="1" i="0" sz="9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58" name="Google Shape;258;p7"/>
          <p:cNvGrpSpPr/>
          <p:nvPr/>
        </p:nvGrpSpPr>
        <p:grpSpPr>
          <a:xfrm>
            <a:off x="6733418" y="3184576"/>
            <a:ext cx="133669" cy="133674"/>
            <a:chOff x="14804167" y="7002136"/>
            <a:chExt cx="293907" cy="293917"/>
          </a:xfrm>
        </p:grpSpPr>
        <p:pic>
          <p:nvPicPr>
            <p:cNvPr id="259" name="Google Shape;259;p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4804167" y="7002136"/>
              <a:ext cx="293907" cy="2939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0" name="Google Shape;260;p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4915085" y="7086617"/>
              <a:ext cx="72071" cy="12495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1" name="Google Shape;261;p7"/>
          <p:cNvSpPr txBox="1"/>
          <p:nvPr/>
        </p:nvSpPr>
        <p:spPr>
          <a:xfrm>
            <a:off x="6728596" y="2607325"/>
            <a:ext cx="1424700" cy="81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56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b="1" lang="pt-BR" sz="2900">
                <a:solidFill>
                  <a:srgbClr val="0905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200</a:t>
            </a:r>
            <a:endParaRPr b="0" i="0" sz="2900" u="none" cap="none" strike="noStrike">
              <a:solidFill>
                <a:srgbClr val="000000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indent="0" lvl="0" marL="177800" marR="304800" rtl="0" algn="l">
              <a:lnSpc>
                <a:spcPct val="1143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700" u="none" cap="none" strike="noStrike">
                <a:solidFill>
                  <a:srgbClr val="09052C"/>
                </a:solidFill>
                <a:latin typeface="Roboto"/>
                <a:ea typeface="Roboto"/>
                <a:cs typeface="Roboto"/>
                <a:sym typeface="Roboto"/>
              </a:rPr>
              <a:t>GMUDs em produção por mês</a:t>
            </a:r>
            <a:endParaRPr b="0" i="0" sz="7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62" name="Google Shape;262;p7"/>
          <p:cNvGrpSpPr/>
          <p:nvPr/>
        </p:nvGrpSpPr>
        <p:grpSpPr>
          <a:xfrm>
            <a:off x="6728600" y="3545850"/>
            <a:ext cx="1377900" cy="693900"/>
            <a:chOff x="6786150" y="3545850"/>
            <a:chExt cx="1377900" cy="693900"/>
          </a:xfrm>
        </p:grpSpPr>
        <p:grpSp>
          <p:nvGrpSpPr>
            <p:cNvPr id="263" name="Google Shape;263;p7"/>
            <p:cNvGrpSpPr/>
            <p:nvPr/>
          </p:nvGrpSpPr>
          <p:grpSpPr>
            <a:xfrm>
              <a:off x="6786157" y="4101236"/>
              <a:ext cx="133669" cy="133674"/>
              <a:chOff x="14920120" y="9017657"/>
              <a:chExt cx="293907" cy="293917"/>
            </a:xfrm>
          </p:grpSpPr>
          <p:pic>
            <p:nvPicPr>
              <p:cNvPr id="264" name="Google Shape;264;p7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14920120" y="9017657"/>
                <a:ext cx="293907" cy="293917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65" name="Google Shape;265;p7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15031038" y="9102137"/>
                <a:ext cx="72071" cy="12495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266" name="Google Shape;266;p7"/>
            <p:cNvSpPr txBox="1"/>
            <p:nvPr/>
          </p:nvSpPr>
          <p:spPr>
            <a:xfrm>
              <a:off x="6786150" y="3545850"/>
              <a:ext cx="1377900" cy="69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12562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900"/>
                <a:buFont typeface="Arial"/>
                <a:buNone/>
              </a:pPr>
              <a:r>
                <a:rPr b="1" lang="pt-BR" sz="2900">
                  <a:solidFill>
                    <a:srgbClr val="09052C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rPr>
                <a:t>502 Mi</a:t>
              </a:r>
              <a:endParaRPr b="0" i="0" sz="2900" u="none" cap="none" strike="noStrike">
                <a:solidFill>
                  <a:srgbClr val="000000"/>
                </a:solidFill>
                <a:latin typeface="Plus Jakarta Sans"/>
                <a:ea typeface="Plus Jakarta Sans"/>
                <a:cs typeface="Plus Jakarta Sans"/>
                <a:sym typeface="Plus Jakarta Sans"/>
              </a:endParaRPr>
            </a:p>
            <a:p>
              <a:pPr indent="0" lvl="0" marL="177800" marR="0" rtl="0" algn="l">
                <a:lnSpc>
                  <a:spcPct val="114300"/>
                </a:lnSpc>
                <a:spcBef>
                  <a:spcPts val="10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0" i="0" lang="pt-BR" sz="700" u="none" cap="none" strike="noStrike">
                  <a:solidFill>
                    <a:srgbClr val="09052C"/>
                  </a:solidFill>
                  <a:latin typeface="Roboto"/>
                  <a:ea typeface="Roboto"/>
                  <a:cs typeface="Roboto"/>
                  <a:sym typeface="Roboto"/>
                </a:rPr>
                <a:t>device </a:t>
              </a:r>
              <a:r>
                <a:rPr lang="pt-BR" sz="700">
                  <a:solidFill>
                    <a:srgbClr val="09052C"/>
                  </a:solidFill>
                  <a:latin typeface="Roboto"/>
                  <a:ea typeface="Roboto"/>
                  <a:cs typeface="Roboto"/>
                  <a:sym typeface="Roboto"/>
                </a:rPr>
                <a:t>p/</a:t>
              </a:r>
              <a:r>
                <a:rPr b="0" i="0" lang="pt-BR" sz="700" u="none" cap="none" strike="noStrike">
                  <a:solidFill>
                    <a:srgbClr val="09052C"/>
                  </a:solidFill>
                  <a:latin typeface="Roboto"/>
                  <a:ea typeface="Roboto"/>
                  <a:cs typeface="Roboto"/>
                  <a:sym typeface="Roboto"/>
                </a:rPr>
                <a:t> suportar no Brasil</a:t>
              </a:r>
              <a:endParaRPr b="0" i="0" sz="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67" name="Google Shape;267;p7"/>
          <p:cNvSpPr/>
          <p:nvPr/>
        </p:nvSpPr>
        <p:spPr>
          <a:xfrm>
            <a:off x="6250497" y="1975885"/>
            <a:ext cx="0" cy="2982128"/>
          </a:xfrm>
          <a:custGeom>
            <a:rect b="b" l="l" r="r" t="t"/>
            <a:pathLst>
              <a:path extrusionOk="0" h="6557009" w="120000">
                <a:moveTo>
                  <a:pt x="0" y="0"/>
                </a:moveTo>
                <a:lnTo>
                  <a:pt x="0" y="6556889"/>
                </a:lnTo>
              </a:path>
            </a:pathLst>
          </a:custGeom>
          <a:noFill/>
          <a:ln cap="flat" cmpd="sng" w="10450">
            <a:solidFill>
              <a:srgbClr val="09052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7"/>
          <p:cNvSpPr/>
          <p:nvPr/>
        </p:nvSpPr>
        <p:spPr>
          <a:xfrm>
            <a:off x="6081695" y="3318246"/>
            <a:ext cx="337605" cy="337605"/>
          </a:xfrm>
          <a:custGeom>
            <a:rect b="b" l="l" r="r" t="t"/>
            <a:pathLst>
              <a:path extrusionOk="0" h="742315" w="742315">
                <a:moveTo>
                  <a:pt x="371151" y="0"/>
                </a:moveTo>
                <a:lnTo>
                  <a:pt x="324595" y="2891"/>
                </a:lnTo>
                <a:lnTo>
                  <a:pt x="279764" y="11334"/>
                </a:lnTo>
                <a:lnTo>
                  <a:pt x="237008" y="24981"/>
                </a:lnTo>
                <a:lnTo>
                  <a:pt x="196672" y="43484"/>
                </a:lnTo>
                <a:lnTo>
                  <a:pt x="159105" y="66495"/>
                </a:lnTo>
                <a:lnTo>
                  <a:pt x="124656" y="93667"/>
                </a:lnTo>
                <a:lnTo>
                  <a:pt x="93671" y="124651"/>
                </a:lnTo>
                <a:lnTo>
                  <a:pt x="66498" y="159101"/>
                </a:lnTo>
                <a:lnTo>
                  <a:pt x="43486" y="196667"/>
                </a:lnTo>
                <a:lnTo>
                  <a:pt x="24983" y="237003"/>
                </a:lnTo>
                <a:lnTo>
                  <a:pt x="11335" y="279761"/>
                </a:lnTo>
                <a:lnTo>
                  <a:pt x="2891" y="324593"/>
                </a:lnTo>
                <a:lnTo>
                  <a:pt x="0" y="371151"/>
                </a:lnTo>
                <a:lnTo>
                  <a:pt x="2891" y="417708"/>
                </a:lnTo>
                <a:lnTo>
                  <a:pt x="11335" y="462540"/>
                </a:lnTo>
                <a:lnTo>
                  <a:pt x="24983" y="505298"/>
                </a:lnTo>
                <a:lnTo>
                  <a:pt x="43486" y="545634"/>
                </a:lnTo>
                <a:lnTo>
                  <a:pt x="66498" y="583200"/>
                </a:lnTo>
                <a:lnTo>
                  <a:pt x="93671" y="617650"/>
                </a:lnTo>
                <a:lnTo>
                  <a:pt x="124656" y="648634"/>
                </a:lnTo>
                <a:lnTo>
                  <a:pt x="159105" y="675806"/>
                </a:lnTo>
                <a:lnTo>
                  <a:pt x="196672" y="698817"/>
                </a:lnTo>
                <a:lnTo>
                  <a:pt x="237008" y="717320"/>
                </a:lnTo>
                <a:lnTo>
                  <a:pt x="279764" y="730967"/>
                </a:lnTo>
                <a:lnTo>
                  <a:pt x="324595" y="739410"/>
                </a:lnTo>
                <a:lnTo>
                  <a:pt x="371151" y="742302"/>
                </a:lnTo>
                <a:lnTo>
                  <a:pt x="417709" y="739410"/>
                </a:lnTo>
                <a:lnTo>
                  <a:pt x="462541" y="730967"/>
                </a:lnTo>
                <a:lnTo>
                  <a:pt x="505299" y="717320"/>
                </a:lnTo>
                <a:lnTo>
                  <a:pt x="545636" y="698817"/>
                </a:lnTo>
                <a:lnTo>
                  <a:pt x="583204" y="675806"/>
                </a:lnTo>
                <a:lnTo>
                  <a:pt x="617654" y="648634"/>
                </a:lnTo>
                <a:lnTo>
                  <a:pt x="648640" y="617650"/>
                </a:lnTo>
                <a:lnTo>
                  <a:pt x="675813" y="583200"/>
                </a:lnTo>
                <a:lnTo>
                  <a:pt x="698825" y="545634"/>
                </a:lnTo>
                <a:lnTo>
                  <a:pt x="717329" y="505298"/>
                </a:lnTo>
                <a:lnTo>
                  <a:pt x="730976" y="462540"/>
                </a:lnTo>
                <a:lnTo>
                  <a:pt x="739420" y="417708"/>
                </a:lnTo>
                <a:lnTo>
                  <a:pt x="742312" y="371151"/>
                </a:lnTo>
                <a:lnTo>
                  <a:pt x="739420" y="324593"/>
                </a:lnTo>
                <a:lnTo>
                  <a:pt x="730976" y="279761"/>
                </a:lnTo>
                <a:lnTo>
                  <a:pt x="717329" y="237003"/>
                </a:lnTo>
                <a:lnTo>
                  <a:pt x="698825" y="196667"/>
                </a:lnTo>
                <a:lnTo>
                  <a:pt x="675813" y="159101"/>
                </a:lnTo>
                <a:lnTo>
                  <a:pt x="648640" y="124651"/>
                </a:lnTo>
                <a:lnTo>
                  <a:pt x="617654" y="93667"/>
                </a:lnTo>
                <a:lnTo>
                  <a:pt x="583204" y="66495"/>
                </a:lnTo>
                <a:lnTo>
                  <a:pt x="545636" y="43484"/>
                </a:lnTo>
                <a:lnTo>
                  <a:pt x="505299" y="24981"/>
                </a:lnTo>
                <a:lnTo>
                  <a:pt x="462541" y="11334"/>
                </a:lnTo>
                <a:lnTo>
                  <a:pt x="417709" y="2891"/>
                </a:lnTo>
                <a:lnTo>
                  <a:pt x="371151" y="0"/>
                </a:lnTo>
                <a:close/>
              </a:path>
            </a:pathLst>
          </a:custGeom>
          <a:solidFill>
            <a:srgbClr val="6C889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7"/>
          <p:cNvSpPr/>
          <p:nvPr/>
        </p:nvSpPr>
        <p:spPr>
          <a:xfrm>
            <a:off x="6180809" y="3402892"/>
            <a:ext cx="139489" cy="142955"/>
          </a:xfrm>
          <a:custGeom>
            <a:rect b="b" l="l" r="r" t="t"/>
            <a:pathLst>
              <a:path extrusionOk="0" h="314325" w="306705">
                <a:moveTo>
                  <a:pt x="60706" y="131699"/>
                </a:moveTo>
                <a:lnTo>
                  <a:pt x="0" y="131699"/>
                </a:lnTo>
                <a:lnTo>
                  <a:pt x="0" y="313702"/>
                </a:lnTo>
                <a:lnTo>
                  <a:pt x="60706" y="313702"/>
                </a:lnTo>
                <a:lnTo>
                  <a:pt x="60706" y="131699"/>
                </a:lnTo>
                <a:close/>
              </a:path>
              <a:path extrusionOk="0" h="314325" w="306705">
                <a:moveTo>
                  <a:pt x="183578" y="77787"/>
                </a:moveTo>
                <a:lnTo>
                  <a:pt x="122859" y="77787"/>
                </a:lnTo>
                <a:lnTo>
                  <a:pt x="122859" y="313702"/>
                </a:lnTo>
                <a:lnTo>
                  <a:pt x="183578" y="313702"/>
                </a:lnTo>
                <a:lnTo>
                  <a:pt x="183578" y="77787"/>
                </a:lnTo>
                <a:close/>
              </a:path>
              <a:path extrusionOk="0" h="314325" w="306705">
                <a:moveTo>
                  <a:pt x="306438" y="0"/>
                </a:moveTo>
                <a:lnTo>
                  <a:pt x="245732" y="0"/>
                </a:lnTo>
                <a:lnTo>
                  <a:pt x="245732" y="313702"/>
                </a:lnTo>
                <a:lnTo>
                  <a:pt x="306438" y="313702"/>
                </a:lnTo>
                <a:lnTo>
                  <a:pt x="306438" y="0"/>
                </a:lnTo>
                <a:close/>
              </a:path>
            </a:pathLst>
          </a:custGeom>
          <a:solidFill>
            <a:srgbClr val="E1E1E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0" name="Google Shape;270;p7"/>
          <p:cNvGrpSpPr/>
          <p:nvPr/>
        </p:nvGrpSpPr>
        <p:grpSpPr>
          <a:xfrm>
            <a:off x="162722" y="4708529"/>
            <a:ext cx="229611" cy="229595"/>
            <a:chOff x="357763" y="10352950"/>
            <a:chExt cx="504825" cy="504825"/>
          </a:xfrm>
        </p:grpSpPr>
        <p:sp>
          <p:nvSpPr>
            <p:cNvPr id="271" name="Google Shape;271;p7"/>
            <p:cNvSpPr/>
            <p:nvPr/>
          </p:nvSpPr>
          <p:spPr>
            <a:xfrm>
              <a:off x="357763" y="10352950"/>
              <a:ext cx="504825" cy="504825"/>
            </a:xfrm>
            <a:custGeom>
              <a:rect b="b" l="l" r="r" t="t"/>
              <a:pathLst>
                <a:path extrusionOk="0" h="504825" w="504825">
                  <a:moveTo>
                    <a:pt x="252117" y="0"/>
                  </a:moveTo>
                  <a:lnTo>
                    <a:pt x="206799" y="4061"/>
                  </a:lnTo>
                  <a:lnTo>
                    <a:pt x="164145" y="15771"/>
                  </a:lnTo>
                  <a:lnTo>
                    <a:pt x="124868" y="34418"/>
                  </a:lnTo>
                  <a:lnTo>
                    <a:pt x="89681" y="59290"/>
                  </a:lnTo>
                  <a:lnTo>
                    <a:pt x="59294" y="89675"/>
                  </a:lnTo>
                  <a:lnTo>
                    <a:pt x="34421" y="124861"/>
                  </a:lnTo>
                  <a:lnTo>
                    <a:pt x="15773" y="164136"/>
                  </a:lnTo>
                  <a:lnTo>
                    <a:pt x="4061" y="206789"/>
                  </a:lnTo>
                  <a:lnTo>
                    <a:pt x="0" y="252107"/>
                  </a:lnTo>
                  <a:lnTo>
                    <a:pt x="4061" y="297425"/>
                  </a:lnTo>
                  <a:lnTo>
                    <a:pt x="15773" y="340078"/>
                  </a:lnTo>
                  <a:lnTo>
                    <a:pt x="34421" y="379353"/>
                  </a:lnTo>
                  <a:lnTo>
                    <a:pt x="59294" y="414539"/>
                  </a:lnTo>
                  <a:lnTo>
                    <a:pt x="89681" y="444924"/>
                  </a:lnTo>
                  <a:lnTo>
                    <a:pt x="124868" y="469796"/>
                  </a:lnTo>
                  <a:lnTo>
                    <a:pt x="164145" y="488443"/>
                  </a:lnTo>
                  <a:lnTo>
                    <a:pt x="206799" y="500153"/>
                  </a:lnTo>
                  <a:lnTo>
                    <a:pt x="252117" y="504215"/>
                  </a:lnTo>
                  <a:lnTo>
                    <a:pt x="297433" y="500153"/>
                  </a:lnTo>
                  <a:lnTo>
                    <a:pt x="340084" y="488443"/>
                  </a:lnTo>
                  <a:lnTo>
                    <a:pt x="379359" y="469796"/>
                  </a:lnTo>
                  <a:lnTo>
                    <a:pt x="414546" y="444924"/>
                  </a:lnTo>
                  <a:lnTo>
                    <a:pt x="444931" y="414539"/>
                  </a:lnTo>
                  <a:lnTo>
                    <a:pt x="469804" y="379353"/>
                  </a:lnTo>
                  <a:lnTo>
                    <a:pt x="488452" y="340078"/>
                  </a:lnTo>
                  <a:lnTo>
                    <a:pt x="500163" y="297425"/>
                  </a:lnTo>
                  <a:lnTo>
                    <a:pt x="504225" y="252107"/>
                  </a:lnTo>
                  <a:lnTo>
                    <a:pt x="500163" y="206789"/>
                  </a:lnTo>
                  <a:lnTo>
                    <a:pt x="488452" y="164136"/>
                  </a:lnTo>
                  <a:lnTo>
                    <a:pt x="469804" y="124861"/>
                  </a:lnTo>
                  <a:lnTo>
                    <a:pt x="444931" y="89675"/>
                  </a:lnTo>
                  <a:lnTo>
                    <a:pt x="414546" y="59290"/>
                  </a:lnTo>
                  <a:lnTo>
                    <a:pt x="379359" y="34418"/>
                  </a:lnTo>
                  <a:lnTo>
                    <a:pt x="340084" y="15771"/>
                  </a:lnTo>
                  <a:lnTo>
                    <a:pt x="297433" y="4061"/>
                  </a:lnTo>
                  <a:lnTo>
                    <a:pt x="252117" y="0"/>
                  </a:lnTo>
                  <a:close/>
                </a:path>
              </a:pathLst>
            </a:custGeom>
            <a:solidFill>
              <a:srgbClr val="6C8892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7"/>
            <p:cNvSpPr/>
            <p:nvPr/>
          </p:nvSpPr>
          <p:spPr>
            <a:xfrm>
              <a:off x="357763" y="10352950"/>
              <a:ext cx="504825" cy="504825"/>
            </a:xfrm>
            <a:custGeom>
              <a:rect b="b" l="l" r="r" t="t"/>
              <a:pathLst>
                <a:path extrusionOk="0" h="504825" w="504825">
                  <a:moveTo>
                    <a:pt x="504225" y="252107"/>
                  </a:moveTo>
                  <a:lnTo>
                    <a:pt x="500163" y="297425"/>
                  </a:lnTo>
                  <a:lnTo>
                    <a:pt x="488452" y="340078"/>
                  </a:lnTo>
                  <a:lnTo>
                    <a:pt x="469804" y="379353"/>
                  </a:lnTo>
                  <a:lnTo>
                    <a:pt x="444931" y="414539"/>
                  </a:lnTo>
                  <a:lnTo>
                    <a:pt x="414546" y="444924"/>
                  </a:lnTo>
                  <a:lnTo>
                    <a:pt x="379359" y="469796"/>
                  </a:lnTo>
                  <a:lnTo>
                    <a:pt x="340084" y="488443"/>
                  </a:lnTo>
                  <a:lnTo>
                    <a:pt x="297433" y="500153"/>
                  </a:lnTo>
                  <a:lnTo>
                    <a:pt x="252117" y="504215"/>
                  </a:lnTo>
                  <a:lnTo>
                    <a:pt x="206799" y="500153"/>
                  </a:lnTo>
                  <a:lnTo>
                    <a:pt x="164145" y="488443"/>
                  </a:lnTo>
                  <a:lnTo>
                    <a:pt x="124868" y="469796"/>
                  </a:lnTo>
                  <a:lnTo>
                    <a:pt x="89681" y="444924"/>
                  </a:lnTo>
                  <a:lnTo>
                    <a:pt x="59294" y="414539"/>
                  </a:lnTo>
                  <a:lnTo>
                    <a:pt x="34421" y="379353"/>
                  </a:lnTo>
                  <a:lnTo>
                    <a:pt x="15773" y="340078"/>
                  </a:lnTo>
                  <a:lnTo>
                    <a:pt x="4061" y="297425"/>
                  </a:lnTo>
                  <a:lnTo>
                    <a:pt x="0" y="252107"/>
                  </a:lnTo>
                  <a:lnTo>
                    <a:pt x="4061" y="206789"/>
                  </a:lnTo>
                  <a:lnTo>
                    <a:pt x="15773" y="164136"/>
                  </a:lnTo>
                  <a:lnTo>
                    <a:pt x="34421" y="124861"/>
                  </a:lnTo>
                  <a:lnTo>
                    <a:pt x="59294" y="89675"/>
                  </a:lnTo>
                  <a:lnTo>
                    <a:pt x="89681" y="59290"/>
                  </a:lnTo>
                  <a:lnTo>
                    <a:pt x="124868" y="34418"/>
                  </a:lnTo>
                  <a:lnTo>
                    <a:pt x="164145" y="15771"/>
                  </a:lnTo>
                  <a:lnTo>
                    <a:pt x="206799" y="4061"/>
                  </a:lnTo>
                  <a:lnTo>
                    <a:pt x="252117" y="0"/>
                  </a:lnTo>
                  <a:lnTo>
                    <a:pt x="297433" y="4061"/>
                  </a:lnTo>
                  <a:lnTo>
                    <a:pt x="340084" y="15771"/>
                  </a:lnTo>
                  <a:lnTo>
                    <a:pt x="379359" y="34418"/>
                  </a:lnTo>
                  <a:lnTo>
                    <a:pt x="414546" y="59290"/>
                  </a:lnTo>
                  <a:lnTo>
                    <a:pt x="444931" y="89675"/>
                  </a:lnTo>
                  <a:lnTo>
                    <a:pt x="469804" y="124861"/>
                  </a:lnTo>
                  <a:lnTo>
                    <a:pt x="488452" y="164136"/>
                  </a:lnTo>
                  <a:lnTo>
                    <a:pt x="500163" y="206789"/>
                  </a:lnTo>
                  <a:lnTo>
                    <a:pt x="504225" y="252107"/>
                  </a:lnTo>
                  <a:close/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7"/>
            <p:cNvSpPr/>
            <p:nvPr/>
          </p:nvSpPr>
          <p:spPr>
            <a:xfrm>
              <a:off x="482498" y="10480642"/>
              <a:ext cx="255270" cy="248920"/>
            </a:xfrm>
            <a:custGeom>
              <a:rect b="b" l="l" r="r" t="t"/>
              <a:pathLst>
                <a:path extrusionOk="0" h="248920" w="255270">
                  <a:moveTo>
                    <a:pt x="42354" y="99771"/>
                  </a:moveTo>
                  <a:lnTo>
                    <a:pt x="0" y="99771"/>
                  </a:lnTo>
                  <a:lnTo>
                    <a:pt x="0" y="149072"/>
                  </a:lnTo>
                  <a:lnTo>
                    <a:pt x="42354" y="149072"/>
                  </a:lnTo>
                  <a:lnTo>
                    <a:pt x="42354" y="99771"/>
                  </a:lnTo>
                  <a:close/>
                </a:path>
                <a:path extrusionOk="0" h="248920" w="255270">
                  <a:moveTo>
                    <a:pt x="115366" y="199555"/>
                  </a:moveTo>
                  <a:lnTo>
                    <a:pt x="0" y="199555"/>
                  </a:lnTo>
                  <a:lnTo>
                    <a:pt x="0" y="248843"/>
                  </a:lnTo>
                  <a:lnTo>
                    <a:pt x="115366" y="248843"/>
                  </a:lnTo>
                  <a:lnTo>
                    <a:pt x="115366" y="199555"/>
                  </a:lnTo>
                  <a:close/>
                </a:path>
                <a:path extrusionOk="0" h="248920" w="255270">
                  <a:moveTo>
                    <a:pt x="115366" y="0"/>
                  </a:moveTo>
                  <a:lnTo>
                    <a:pt x="0" y="0"/>
                  </a:lnTo>
                  <a:lnTo>
                    <a:pt x="0" y="49288"/>
                  </a:lnTo>
                  <a:lnTo>
                    <a:pt x="115366" y="49288"/>
                  </a:lnTo>
                  <a:lnTo>
                    <a:pt x="115366" y="0"/>
                  </a:lnTo>
                  <a:close/>
                </a:path>
                <a:path extrusionOk="0" h="248920" w="255270">
                  <a:moveTo>
                    <a:pt x="190423" y="99771"/>
                  </a:moveTo>
                  <a:lnTo>
                    <a:pt x="66370" y="99771"/>
                  </a:lnTo>
                  <a:lnTo>
                    <a:pt x="66370" y="149072"/>
                  </a:lnTo>
                  <a:lnTo>
                    <a:pt x="190423" y="149072"/>
                  </a:lnTo>
                  <a:lnTo>
                    <a:pt x="190423" y="99771"/>
                  </a:lnTo>
                  <a:close/>
                </a:path>
                <a:path extrusionOk="0" h="248920" w="255270">
                  <a:moveTo>
                    <a:pt x="254736" y="199555"/>
                  </a:moveTo>
                  <a:lnTo>
                    <a:pt x="139382" y="199555"/>
                  </a:lnTo>
                  <a:lnTo>
                    <a:pt x="139382" y="248843"/>
                  </a:lnTo>
                  <a:lnTo>
                    <a:pt x="254736" y="248843"/>
                  </a:lnTo>
                  <a:lnTo>
                    <a:pt x="254736" y="199555"/>
                  </a:lnTo>
                  <a:close/>
                </a:path>
                <a:path extrusionOk="0" h="248920" w="255270">
                  <a:moveTo>
                    <a:pt x="254736" y="99771"/>
                  </a:moveTo>
                  <a:lnTo>
                    <a:pt x="214452" y="99771"/>
                  </a:lnTo>
                  <a:lnTo>
                    <a:pt x="214452" y="149072"/>
                  </a:lnTo>
                  <a:lnTo>
                    <a:pt x="254736" y="149072"/>
                  </a:lnTo>
                  <a:lnTo>
                    <a:pt x="254736" y="99771"/>
                  </a:lnTo>
                  <a:close/>
                </a:path>
                <a:path extrusionOk="0" h="248920" w="255270">
                  <a:moveTo>
                    <a:pt x="254736" y="12"/>
                  </a:moveTo>
                  <a:lnTo>
                    <a:pt x="139382" y="12"/>
                  </a:lnTo>
                  <a:lnTo>
                    <a:pt x="139382" y="49301"/>
                  </a:lnTo>
                  <a:lnTo>
                    <a:pt x="254736" y="49301"/>
                  </a:lnTo>
                  <a:lnTo>
                    <a:pt x="254736" y="12"/>
                  </a:lnTo>
                  <a:close/>
                </a:path>
              </a:pathLst>
            </a:custGeom>
            <a:solidFill>
              <a:srgbClr val="08052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4" name="Google Shape;274;p7"/>
          <p:cNvSpPr/>
          <p:nvPr/>
        </p:nvSpPr>
        <p:spPr>
          <a:xfrm>
            <a:off x="1062299" y="374000"/>
            <a:ext cx="4048500" cy="1815300"/>
          </a:xfrm>
          <a:prstGeom prst="roundRect">
            <a:avLst>
              <a:gd fmla="val 11465" name="adj"/>
            </a:avLst>
          </a:prstGeom>
          <a:gradFill>
            <a:gsLst>
              <a:gs pos="0">
                <a:srgbClr val="5E5B71">
                  <a:alpha val="30196"/>
                </a:srgbClr>
              </a:gs>
              <a:gs pos="20000">
                <a:srgbClr val="DBDBDB">
                  <a:alpha val="30196"/>
                </a:srgbClr>
              </a:gs>
              <a:gs pos="46000">
                <a:srgbClr val="0B072A">
                  <a:alpha val="50196"/>
                </a:srgbClr>
              </a:gs>
              <a:gs pos="71000">
                <a:srgbClr val="DBDBDB">
                  <a:alpha val="30196"/>
                </a:srgbClr>
              </a:gs>
              <a:gs pos="100000">
                <a:srgbClr val="5E5B71">
                  <a:alpha val="30196"/>
                </a:srgbClr>
              </a:gs>
            </a:gsLst>
            <a:lin ang="2698631" scaled="0"/>
          </a:gradFill>
          <a:ln cap="flat" cmpd="sng" w="9525">
            <a:solidFill>
              <a:srgbClr val="7473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$PPTXTitle" id="275" name="Google Shape;275;p7"/>
          <p:cNvSpPr txBox="1"/>
          <p:nvPr>
            <p:ph type="title"/>
          </p:nvPr>
        </p:nvSpPr>
        <p:spPr>
          <a:xfrm>
            <a:off x="1286700" y="610875"/>
            <a:ext cx="3285300" cy="10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82225">
            <a:spAutoFit/>
          </a:bodyPr>
          <a:lstStyle/>
          <a:p>
            <a:pPr indent="0" lvl="0" marL="0" marR="25400" rtl="0" algn="l">
              <a:lnSpc>
                <a:spcPct val="775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b="0" lang="pt-BR" sz="2400">
                <a:latin typeface="Plus Jakarta Sans"/>
                <a:ea typeface="Plus Jakarta Sans"/>
                <a:cs typeface="Plus Jakarta Sans"/>
                <a:sym typeface="Plus Jakarta Sans"/>
              </a:rPr>
              <a:t>O desafio: ser enxuto e rápido — mas sem quebrar produção</a:t>
            </a:r>
            <a:endParaRPr b="0" sz="2400"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grpSp>
        <p:nvGrpSpPr>
          <p:cNvPr id="276" name="Google Shape;276;p7"/>
          <p:cNvGrpSpPr/>
          <p:nvPr/>
        </p:nvGrpSpPr>
        <p:grpSpPr>
          <a:xfrm>
            <a:off x="692770" y="953699"/>
            <a:ext cx="452835" cy="452835"/>
            <a:chOff x="1523240" y="2096964"/>
            <a:chExt cx="995680" cy="995680"/>
          </a:xfrm>
        </p:grpSpPr>
        <p:sp>
          <p:nvSpPr>
            <p:cNvPr id="277" name="Google Shape;277;p7"/>
            <p:cNvSpPr/>
            <p:nvPr/>
          </p:nvSpPr>
          <p:spPr>
            <a:xfrm>
              <a:off x="1523240" y="2096964"/>
              <a:ext cx="995680" cy="995680"/>
            </a:xfrm>
            <a:custGeom>
              <a:rect b="b" l="l" r="r" t="t"/>
              <a:pathLst>
                <a:path extrusionOk="0" h="995680" w="995680">
                  <a:moveTo>
                    <a:pt x="497702" y="0"/>
                  </a:moveTo>
                  <a:lnTo>
                    <a:pt x="449770" y="2278"/>
                  </a:lnTo>
                  <a:lnTo>
                    <a:pt x="403127" y="8974"/>
                  </a:lnTo>
                  <a:lnTo>
                    <a:pt x="357982" y="19879"/>
                  </a:lnTo>
                  <a:lnTo>
                    <a:pt x="314543" y="34785"/>
                  </a:lnTo>
                  <a:lnTo>
                    <a:pt x="273019" y="53482"/>
                  </a:lnTo>
                  <a:lnTo>
                    <a:pt x="233618" y="75763"/>
                  </a:lnTo>
                  <a:lnTo>
                    <a:pt x="196549" y="101419"/>
                  </a:lnTo>
                  <a:lnTo>
                    <a:pt x="162020" y="130241"/>
                  </a:lnTo>
                  <a:lnTo>
                    <a:pt x="130241" y="162020"/>
                  </a:lnTo>
                  <a:lnTo>
                    <a:pt x="101419" y="196549"/>
                  </a:lnTo>
                  <a:lnTo>
                    <a:pt x="75763" y="233618"/>
                  </a:lnTo>
                  <a:lnTo>
                    <a:pt x="53482" y="273019"/>
                  </a:lnTo>
                  <a:lnTo>
                    <a:pt x="34785" y="314543"/>
                  </a:lnTo>
                  <a:lnTo>
                    <a:pt x="19879" y="357982"/>
                  </a:lnTo>
                  <a:lnTo>
                    <a:pt x="8974" y="403127"/>
                  </a:lnTo>
                  <a:lnTo>
                    <a:pt x="2278" y="449770"/>
                  </a:lnTo>
                  <a:lnTo>
                    <a:pt x="0" y="497702"/>
                  </a:lnTo>
                  <a:lnTo>
                    <a:pt x="2278" y="545633"/>
                  </a:lnTo>
                  <a:lnTo>
                    <a:pt x="8974" y="592276"/>
                  </a:lnTo>
                  <a:lnTo>
                    <a:pt x="19879" y="637421"/>
                  </a:lnTo>
                  <a:lnTo>
                    <a:pt x="34785" y="680860"/>
                  </a:lnTo>
                  <a:lnTo>
                    <a:pt x="53482" y="722384"/>
                  </a:lnTo>
                  <a:lnTo>
                    <a:pt x="75763" y="761785"/>
                  </a:lnTo>
                  <a:lnTo>
                    <a:pt x="101419" y="798854"/>
                  </a:lnTo>
                  <a:lnTo>
                    <a:pt x="130241" y="833383"/>
                  </a:lnTo>
                  <a:lnTo>
                    <a:pt x="162020" y="865162"/>
                  </a:lnTo>
                  <a:lnTo>
                    <a:pt x="196549" y="893984"/>
                  </a:lnTo>
                  <a:lnTo>
                    <a:pt x="233618" y="919640"/>
                  </a:lnTo>
                  <a:lnTo>
                    <a:pt x="273019" y="941921"/>
                  </a:lnTo>
                  <a:lnTo>
                    <a:pt x="314543" y="960619"/>
                  </a:lnTo>
                  <a:lnTo>
                    <a:pt x="357982" y="975524"/>
                  </a:lnTo>
                  <a:lnTo>
                    <a:pt x="403127" y="986429"/>
                  </a:lnTo>
                  <a:lnTo>
                    <a:pt x="449770" y="993125"/>
                  </a:lnTo>
                  <a:lnTo>
                    <a:pt x="497702" y="995404"/>
                  </a:lnTo>
                  <a:lnTo>
                    <a:pt x="545633" y="993125"/>
                  </a:lnTo>
                  <a:lnTo>
                    <a:pt x="592276" y="986429"/>
                  </a:lnTo>
                  <a:lnTo>
                    <a:pt x="637421" y="975524"/>
                  </a:lnTo>
                  <a:lnTo>
                    <a:pt x="680860" y="960619"/>
                  </a:lnTo>
                  <a:lnTo>
                    <a:pt x="722384" y="941921"/>
                  </a:lnTo>
                  <a:lnTo>
                    <a:pt x="761785" y="919640"/>
                  </a:lnTo>
                  <a:lnTo>
                    <a:pt x="798854" y="893984"/>
                  </a:lnTo>
                  <a:lnTo>
                    <a:pt x="833383" y="865162"/>
                  </a:lnTo>
                  <a:lnTo>
                    <a:pt x="865162" y="833383"/>
                  </a:lnTo>
                  <a:lnTo>
                    <a:pt x="893984" y="798854"/>
                  </a:lnTo>
                  <a:lnTo>
                    <a:pt x="919640" y="761785"/>
                  </a:lnTo>
                  <a:lnTo>
                    <a:pt x="941921" y="722384"/>
                  </a:lnTo>
                  <a:lnTo>
                    <a:pt x="960619" y="680860"/>
                  </a:lnTo>
                  <a:lnTo>
                    <a:pt x="975524" y="637421"/>
                  </a:lnTo>
                  <a:lnTo>
                    <a:pt x="986429" y="592276"/>
                  </a:lnTo>
                  <a:lnTo>
                    <a:pt x="993125" y="545633"/>
                  </a:lnTo>
                  <a:lnTo>
                    <a:pt x="995404" y="497702"/>
                  </a:lnTo>
                  <a:lnTo>
                    <a:pt x="993125" y="449770"/>
                  </a:lnTo>
                  <a:lnTo>
                    <a:pt x="986429" y="403127"/>
                  </a:lnTo>
                  <a:lnTo>
                    <a:pt x="975524" y="357982"/>
                  </a:lnTo>
                  <a:lnTo>
                    <a:pt x="960619" y="314543"/>
                  </a:lnTo>
                  <a:lnTo>
                    <a:pt x="941921" y="273019"/>
                  </a:lnTo>
                  <a:lnTo>
                    <a:pt x="919640" y="233618"/>
                  </a:lnTo>
                  <a:lnTo>
                    <a:pt x="893984" y="196549"/>
                  </a:lnTo>
                  <a:lnTo>
                    <a:pt x="865162" y="162020"/>
                  </a:lnTo>
                  <a:lnTo>
                    <a:pt x="833383" y="130241"/>
                  </a:lnTo>
                  <a:lnTo>
                    <a:pt x="798854" y="101419"/>
                  </a:lnTo>
                  <a:lnTo>
                    <a:pt x="761785" y="75763"/>
                  </a:lnTo>
                  <a:lnTo>
                    <a:pt x="722384" y="53482"/>
                  </a:lnTo>
                  <a:lnTo>
                    <a:pt x="680860" y="34785"/>
                  </a:lnTo>
                  <a:lnTo>
                    <a:pt x="637421" y="19879"/>
                  </a:lnTo>
                  <a:lnTo>
                    <a:pt x="592276" y="8974"/>
                  </a:lnTo>
                  <a:lnTo>
                    <a:pt x="545633" y="2278"/>
                  </a:lnTo>
                  <a:lnTo>
                    <a:pt x="497702" y="0"/>
                  </a:lnTo>
                  <a:close/>
                </a:path>
              </a:pathLst>
            </a:custGeom>
            <a:solidFill>
              <a:srgbClr val="6C8892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7"/>
            <p:cNvSpPr/>
            <p:nvPr/>
          </p:nvSpPr>
          <p:spPr>
            <a:xfrm>
              <a:off x="1523240" y="2096964"/>
              <a:ext cx="995680" cy="995680"/>
            </a:xfrm>
            <a:custGeom>
              <a:rect b="b" l="l" r="r" t="t"/>
              <a:pathLst>
                <a:path extrusionOk="0" h="995680" w="995680">
                  <a:moveTo>
                    <a:pt x="995404" y="497702"/>
                  </a:moveTo>
                  <a:lnTo>
                    <a:pt x="993125" y="545633"/>
                  </a:lnTo>
                  <a:lnTo>
                    <a:pt x="986429" y="592276"/>
                  </a:lnTo>
                  <a:lnTo>
                    <a:pt x="975524" y="637421"/>
                  </a:lnTo>
                  <a:lnTo>
                    <a:pt x="960619" y="680860"/>
                  </a:lnTo>
                  <a:lnTo>
                    <a:pt x="941921" y="722384"/>
                  </a:lnTo>
                  <a:lnTo>
                    <a:pt x="919640" y="761785"/>
                  </a:lnTo>
                  <a:lnTo>
                    <a:pt x="893984" y="798854"/>
                  </a:lnTo>
                  <a:lnTo>
                    <a:pt x="865162" y="833383"/>
                  </a:lnTo>
                  <a:lnTo>
                    <a:pt x="833383" y="865162"/>
                  </a:lnTo>
                  <a:lnTo>
                    <a:pt x="798854" y="893984"/>
                  </a:lnTo>
                  <a:lnTo>
                    <a:pt x="761785" y="919640"/>
                  </a:lnTo>
                  <a:lnTo>
                    <a:pt x="722384" y="941921"/>
                  </a:lnTo>
                  <a:lnTo>
                    <a:pt x="680860" y="960619"/>
                  </a:lnTo>
                  <a:lnTo>
                    <a:pt x="637421" y="975524"/>
                  </a:lnTo>
                  <a:lnTo>
                    <a:pt x="592276" y="986429"/>
                  </a:lnTo>
                  <a:lnTo>
                    <a:pt x="545633" y="993125"/>
                  </a:lnTo>
                  <a:lnTo>
                    <a:pt x="497702" y="995404"/>
                  </a:lnTo>
                  <a:lnTo>
                    <a:pt x="449770" y="993125"/>
                  </a:lnTo>
                  <a:lnTo>
                    <a:pt x="403127" y="986429"/>
                  </a:lnTo>
                  <a:lnTo>
                    <a:pt x="357982" y="975524"/>
                  </a:lnTo>
                  <a:lnTo>
                    <a:pt x="314543" y="960619"/>
                  </a:lnTo>
                  <a:lnTo>
                    <a:pt x="273019" y="941921"/>
                  </a:lnTo>
                  <a:lnTo>
                    <a:pt x="233618" y="919640"/>
                  </a:lnTo>
                  <a:lnTo>
                    <a:pt x="196549" y="893984"/>
                  </a:lnTo>
                  <a:lnTo>
                    <a:pt x="162020" y="865162"/>
                  </a:lnTo>
                  <a:lnTo>
                    <a:pt x="130241" y="833383"/>
                  </a:lnTo>
                  <a:lnTo>
                    <a:pt x="101419" y="798854"/>
                  </a:lnTo>
                  <a:lnTo>
                    <a:pt x="75763" y="761785"/>
                  </a:lnTo>
                  <a:lnTo>
                    <a:pt x="53482" y="722384"/>
                  </a:lnTo>
                  <a:lnTo>
                    <a:pt x="34785" y="680860"/>
                  </a:lnTo>
                  <a:lnTo>
                    <a:pt x="19879" y="637421"/>
                  </a:lnTo>
                  <a:lnTo>
                    <a:pt x="8974" y="592276"/>
                  </a:lnTo>
                  <a:lnTo>
                    <a:pt x="2278" y="545633"/>
                  </a:lnTo>
                  <a:lnTo>
                    <a:pt x="0" y="497702"/>
                  </a:lnTo>
                  <a:lnTo>
                    <a:pt x="2278" y="449770"/>
                  </a:lnTo>
                  <a:lnTo>
                    <a:pt x="8974" y="403127"/>
                  </a:lnTo>
                  <a:lnTo>
                    <a:pt x="19879" y="357982"/>
                  </a:lnTo>
                  <a:lnTo>
                    <a:pt x="34785" y="314543"/>
                  </a:lnTo>
                  <a:lnTo>
                    <a:pt x="53482" y="273019"/>
                  </a:lnTo>
                  <a:lnTo>
                    <a:pt x="75763" y="233618"/>
                  </a:lnTo>
                  <a:lnTo>
                    <a:pt x="101419" y="196549"/>
                  </a:lnTo>
                  <a:lnTo>
                    <a:pt x="130241" y="162020"/>
                  </a:lnTo>
                  <a:lnTo>
                    <a:pt x="162020" y="130241"/>
                  </a:lnTo>
                  <a:lnTo>
                    <a:pt x="196549" y="101419"/>
                  </a:lnTo>
                  <a:lnTo>
                    <a:pt x="233618" y="75763"/>
                  </a:lnTo>
                  <a:lnTo>
                    <a:pt x="273019" y="53482"/>
                  </a:lnTo>
                  <a:lnTo>
                    <a:pt x="314543" y="34785"/>
                  </a:lnTo>
                  <a:lnTo>
                    <a:pt x="357982" y="19879"/>
                  </a:lnTo>
                  <a:lnTo>
                    <a:pt x="403127" y="8974"/>
                  </a:lnTo>
                  <a:lnTo>
                    <a:pt x="449770" y="2278"/>
                  </a:lnTo>
                  <a:lnTo>
                    <a:pt x="497702" y="0"/>
                  </a:lnTo>
                  <a:lnTo>
                    <a:pt x="545633" y="2278"/>
                  </a:lnTo>
                  <a:lnTo>
                    <a:pt x="592276" y="8974"/>
                  </a:lnTo>
                  <a:lnTo>
                    <a:pt x="637421" y="19879"/>
                  </a:lnTo>
                  <a:lnTo>
                    <a:pt x="680860" y="34785"/>
                  </a:lnTo>
                  <a:lnTo>
                    <a:pt x="722384" y="53482"/>
                  </a:lnTo>
                  <a:lnTo>
                    <a:pt x="761785" y="75763"/>
                  </a:lnTo>
                  <a:lnTo>
                    <a:pt x="798854" y="101419"/>
                  </a:lnTo>
                  <a:lnTo>
                    <a:pt x="833383" y="130241"/>
                  </a:lnTo>
                  <a:lnTo>
                    <a:pt x="865162" y="162020"/>
                  </a:lnTo>
                  <a:lnTo>
                    <a:pt x="893984" y="196549"/>
                  </a:lnTo>
                  <a:lnTo>
                    <a:pt x="919640" y="233618"/>
                  </a:lnTo>
                  <a:lnTo>
                    <a:pt x="941921" y="273019"/>
                  </a:lnTo>
                  <a:lnTo>
                    <a:pt x="960619" y="314543"/>
                  </a:lnTo>
                  <a:lnTo>
                    <a:pt x="975524" y="357982"/>
                  </a:lnTo>
                  <a:lnTo>
                    <a:pt x="986429" y="403127"/>
                  </a:lnTo>
                  <a:lnTo>
                    <a:pt x="993125" y="449770"/>
                  </a:lnTo>
                  <a:lnTo>
                    <a:pt x="995404" y="497702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7"/>
            <p:cNvSpPr/>
            <p:nvPr/>
          </p:nvSpPr>
          <p:spPr>
            <a:xfrm>
              <a:off x="1852726" y="2428690"/>
              <a:ext cx="340360" cy="332105"/>
            </a:xfrm>
            <a:custGeom>
              <a:rect b="b" l="l" r="r" t="t"/>
              <a:pathLst>
                <a:path extrusionOk="0" h="332105" w="340360">
                  <a:moveTo>
                    <a:pt x="56489" y="133096"/>
                  </a:moveTo>
                  <a:lnTo>
                    <a:pt x="0" y="133096"/>
                  </a:lnTo>
                  <a:lnTo>
                    <a:pt x="0" y="198869"/>
                  </a:lnTo>
                  <a:lnTo>
                    <a:pt x="56489" y="198869"/>
                  </a:lnTo>
                  <a:lnTo>
                    <a:pt x="56489" y="133096"/>
                  </a:lnTo>
                  <a:close/>
                </a:path>
                <a:path extrusionOk="0" h="332105" w="340360">
                  <a:moveTo>
                    <a:pt x="153885" y="266204"/>
                  </a:moveTo>
                  <a:lnTo>
                    <a:pt x="0" y="266204"/>
                  </a:lnTo>
                  <a:lnTo>
                    <a:pt x="0" y="331978"/>
                  </a:lnTo>
                  <a:lnTo>
                    <a:pt x="153885" y="331978"/>
                  </a:lnTo>
                  <a:lnTo>
                    <a:pt x="153885" y="266204"/>
                  </a:lnTo>
                  <a:close/>
                </a:path>
                <a:path extrusionOk="0" h="332105" w="340360">
                  <a:moveTo>
                    <a:pt x="153885" y="0"/>
                  </a:moveTo>
                  <a:lnTo>
                    <a:pt x="0" y="0"/>
                  </a:lnTo>
                  <a:lnTo>
                    <a:pt x="0" y="65760"/>
                  </a:lnTo>
                  <a:lnTo>
                    <a:pt x="153885" y="65760"/>
                  </a:lnTo>
                  <a:lnTo>
                    <a:pt x="153885" y="0"/>
                  </a:lnTo>
                  <a:close/>
                </a:path>
                <a:path extrusionOk="0" h="332105" w="340360">
                  <a:moveTo>
                    <a:pt x="254038" y="133096"/>
                  </a:moveTo>
                  <a:lnTo>
                    <a:pt x="88531" y="133096"/>
                  </a:lnTo>
                  <a:lnTo>
                    <a:pt x="88531" y="198869"/>
                  </a:lnTo>
                  <a:lnTo>
                    <a:pt x="254038" y="198869"/>
                  </a:lnTo>
                  <a:lnTo>
                    <a:pt x="254038" y="133096"/>
                  </a:lnTo>
                  <a:close/>
                </a:path>
                <a:path extrusionOk="0" h="332105" w="340360">
                  <a:moveTo>
                    <a:pt x="339826" y="266204"/>
                  </a:moveTo>
                  <a:lnTo>
                    <a:pt x="185940" y="266204"/>
                  </a:lnTo>
                  <a:lnTo>
                    <a:pt x="185940" y="331978"/>
                  </a:lnTo>
                  <a:lnTo>
                    <a:pt x="339826" y="331978"/>
                  </a:lnTo>
                  <a:lnTo>
                    <a:pt x="339826" y="266204"/>
                  </a:lnTo>
                  <a:close/>
                </a:path>
                <a:path extrusionOk="0" h="332105" w="340360">
                  <a:moveTo>
                    <a:pt x="339826" y="133096"/>
                  </a:moveTo>
                  <a:lnTo>
                    <a:pt x="286080" y="133096"/>
                  </a:lnTo>
                  <a:lnTo>
                    <a:pt x="286080" y="198869"/>
                  </a:lnTo>
                  <a:lnTo>
                    <a:pt x="339826" y="198869"/>
                  </a:lnTo>
                  <a:lnTo>
                    <a:pt x="339826" y="133096"/>
                  </a:lnTo>
                  <a:close/>
                </a:path>
                <a:path extrusionOk="0" h="332105" w="340360">
                  <a:moveTo>
                    <a:pt x="339826" y="0"/>
                  </a:moveTo>
                  <a:lnTo>
                    <a:pt x="185940" y="0"/>
                  </a:lnTo>
                  <a:lnTo>
                    <a:pt x="185940" y="65760"/>
                  </a:lnTo>
                  <a:lnTo>
                    <a:pt x="339826" y="65760"/>
                  </a:lnTo>
                  <a:lnTo>
                    <a:pt x="339826" y="0"/>
                  </a:lnTo>
                  <a:close/>
                </a:path>
              </a:pathLst>
            </a:custGeom>
            <a:solidFill>
              <a:srgbClr val="08052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0" name="Google Shape;280;p7"/>
          <p:cNvSpPr/>
          <p:nvPr/>
        </p:nvSpPr>
        <p:spPr>
          <a:xfrm>
            <a:off x="704063" y="152400"/>
            <a:ext cx="0" cy="5139687"/>
          </a:xfrm>
          <a:custGeom>
            <a:rect b="b" l="l" r="r" t="t"/>
            <a:pathLst>
              <a:path extrusionOk="0" h="11296015" w="120000">
                <a:moveTo>
                  <a:pt x="0" y="0"/>
                </a:moveTo>
                <a:lnTo>
                  <a:pt x="0" y="11295917"/>
                </a:lnTo>
              </a:path>
            </a:pathLst>
          </a:custGeom>
          <a:noFill/>
          <a:ln cap="flat" cmpd="sng" w="9525">
            <a:solidFill>
              <a:srgbClr val="7473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1" name="Google Shape;281;p7" title="04.png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5200" y="90225"/>
            <a:ext cx="444625" cy="48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8"/>
          <p:cNvSpPr/>
          <p:nvPr/>
        </p:nvSpPr>
        <p:spPr>
          <a:xfrm>
            <a:off x="1673971" y="469817"/>
            <a:ext cx="7473045" cy="3884597"/>
          </a:xfrm>
          <a:custGeom>
            <a:rect b="b" l="l" r="r" t="t"/>
            <a:pathLst>
              <a:path extrusionOk="0" h="8537575" w="16424275">
                <a:moveTo>
                  <a:pt x="16423688" y="0"/>
                </a:moveTo>
                <a:lnTo>
                  <a:pt x="570715" y="0"/>
                </a:lnTo>
                <a:lnTo>
                  <a:pt x="523908" y="1891"/>
                </a:lnTo>
                <a:lnTo>
                  <a:pt x="478143" y="7469"/>
                </a:lnTo>
                <a:lnTo>
                  <a:pt x="433566" y="16586"/>
                </a:lnTo>
                <a:lnTo>
                  <a:pt x="390326" y="29095"/>
                </a:lnTo>
                <a:lnTo>
                  <a:pt x="348568" y="44850"/>
                </a:lnTo>
                <a:lnTo>
                  <a:pt x="308440" y="63702"/>
                </a:lnTo>
                <a:lnTo>
                  <a:pt x="270088" y="85507"/>
                </a:lnTo>
                <a:lnTo>
                  <a:pt x="233659" y="110115"/>
                </a:lnTo>
                <a:lnTo>
                  <a:pt x="199301" y="137382"/>
                </a:lnTo>
                <a:lnTo>
                  <a:pt x="167159" y="167159"/>
                </a:lnTo>
                <a:lnTo>
                  <a:pt x="137382" y="199301"/>
                </a:lnTo>
                <a:lnTo>
                  <a:pt x="110115" y="233659"/>
                </a:lnTo>
                <a:lnTo>
                  <a:pt x="85507" y="270088"/>
                </a:lnTo>
                <a:lnTo>
                  <a:pt x="63702" y="308440"/>
                </a:lnTo>
                <a:lnTo>
                  <a:pt x="44850" y="348568"/>
                </a:lnTo>
                <a:lnTo>
                  <a:pt x="29095" y="390326"/>
                </a:lnTo>
                <a:lnTo>
                  <a:pt x="16586" y="433566"/>
                </a:lnTo>
                <a:lnTo>
                  <a:pt x="7469" y="478143"/>
                </a:lnTo>
                <a:lnTo>
                  <a:pt x="1891" y="523908"/>
                </a:lnTo>
                <a:lnTo>
                  <a:pt x="0" y="570715"/>
                </a:lnTo>
                <a:lnTo>
                  <a:pt x="0" y="7966490"/>
                </a:lnTo>
                <a:lnTo>
                  <a:pt x="1891" y="8013297"/>
                </a:lnTo>
                <a:lnTo>
                  <a:pt x="7469" y="8059062"/>
                </a:lnTo>
                <a:lnTo>
                  <a:pt x="16586" y="8103639"/>
                </a:lnTo>
                <a:lnTo>
                  <a:pt x="29095" y="8146879"/>
                </a:lnTo>
                <a:lnTo>
                  <a:pt x="44850" y="8188637"/>
                </a:lnTo>
                <a:lnTo>
                  <a:pt x="63702" y="8228765"/>
                </a:lnTo>
                <a:lnTo>
                  <a:pt x="85507" y="8267117"/>
                </a:lnTo>
                <a:lnTo>
                  <a:pt x="110115" y="8303546"/>
                </a:lnTo>
                <a:lnTo>
                  <a:pt x="137382" y="8337904"/>
                </a:lnTo>
                <a:lnTo>
                  <a:pt x="167159" y="8370046"/>
                </a:lnTo>
                <a:lnTo>
                  <a:pt x="199301" y="8399823"/>
                </a:lnTo>
                <a:lnTo>
                  <a:pt x="233659" y="8427090"/>
                </a:lnTo>
                <a:lnTo>
                  <a:pt x="270088" y="8451699"/>
                </a:lnTo>
                <a:lnTo>
                  <a:pt x="308440" y="8473503"/>
                </a:lnTo>
                <a:lnTo>
                  <a:pt x="348568" y="8492355"/>
                </a:lnTo>
                <a:lnTo>
                  <a:pt x="390326" y="8508110"/>
                </a:lnTo>
                <a:lnTo>
                  <a:pt x="433566" y="8520619"/>
                </a:lnTo>
                <a:lnTo>
                  <a:pt x="478143" y="8529736"/>
                </a:lnTo>
                <a:lnTo>
                  <a:pt x="523908" y="8535314"/>
                </a:lnTo>
                <a:lnTo>
                  <a:pt x="570715" y="8537206"/>
                </a:lnTo>
                <a:lnTo>
                  <a:pt x="16423688" y="8537206"/>
                </a:lnTo>
                <a:lnTo>
                  <a:pt x="16423688" y="0"/>
                </a:ln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7" name="Google Shape;287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61024" y="701033"/>
            <a:ext cx="3633864" cy="3388600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8"/>
          <p:cNvSpPr/>
          <p:nvPr/>
        </p:nvSpPr>
        <p:spPr>
          <a:xfrm>
            <a:off x="1462175" y="314500"/>
            <a:ext cx="4465800" cy="2006400"/>
          </a:xfrm>
          <a:prstGeom prst="roundRect">
            <a:avLst>
              <a:gd fmla="val 11465" name="adj"/>
            </a:avLst>
          </a:prstGeom>
          <a:gradFill>
            <a:gsLst>
              <a:gs pos="0">
                <a:srgbClr val="5E5B71">
                  <a:alpha val="30196"/>
                </a:srgbClr>
              </a:gs>
              <a:gs pos="20000">
                <a:srgbClr val="DBDBDB">
                  <a:alpha val="30196"/>
                </a:srgbClr>
              </a:gs>
              <a:gs pos="46000">
                <a:srgbClr val="0B072A">
                  <a:alpha val="50196"/>
                </a:srgbClr>
              </a:gs>
              <a:gs pos="71000">
                <a:srgbClr val="DBDBDB">
                  <a:alpha val="30196"/>
                </a:srgbClr>
              </a:gs>
              <a:gs pos="100000">
                <a:srgbClr val="5E5B71">
                  <a:alpha val="30196"/>
                </a:srgbClr>
              </a:gs>
            </a:gsLst>
            <a:lin ang="2698631" scaled="0"/>
          </a:gradFill>
          <a:ln cap="flat" cmpd="sng" w="9525">
            <a:solidFill>
              <a:srgbClr val="7473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8"/>
          <p:cNvSpPr/>
          <p:nvPr/>
        </p:nvSpPr>
        <p:spPr>
          <a:xfrm>
            <a:off x="551663" y="0"/>
            <a:ext cx="0" cy="5137435"/>
          </a:xfrm>
          <a:custGeom>
            <a:rect b="b" l="l" r="r" t="t"/>
            <a:pathLst>
              <a:path extrusionOk="0" h="11296015" w="120000">
                <a:moveTo>
                  <a:pt x="0" y="0"/>
                </a:moveTo>
                <a:lnTo>
                  <a:pt x="0" y="11295917"/>
                </a:lnTo>
              </a:path>
            </a:pathLst>
          </a:custGeom>
          <a:noFill/>
          <a:ln cap="flat" cmpd="sng" w="9525">
            <a:solidFill>
              <a:srgbClr val="7473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$PPTXTitle" id="290" name="Google Shape;290;p8"/>
          <p:cNvSpPr txBox="1"/>
          <p:nvPr>
            <p:ph type="title"/>
          </p:nvPr>
        </p:nvSpPr>
        <p:spPr>
          <a:xfrm>
            <a:off x="2143551" y="722825"/>
            <a:ext cx="3189600" cy="11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82225">
            <a:spAutoFit/>
          </a:bodyPr>
          <a:lstStyle/>
          <a:p>
            <a:pPr indent="0" lvl="0" marL="0" marR="25400" rtl="0" algn="l">
              <a:lnSpc>
                <a:spcPct val="775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b="0" lang="pt-BR" sz="2600">
                <a:latin typeface="Plus Jakarta Sans"/>
                <a:ea typeface="Plus Jakarta Sans"/>
                <a:cs typeface="Plus Jakarta Sans"/>
                <a:sym typeface="Plus Jakarta Sans"/>
              </a:rPr>
              <a:t>n8n: automatizar sem competir com o roadmap</a:t>
            </a:r>
            <a:endParaRPr b="0" sz="2600"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91" name="Google Shape;291;p8"/>
          <p:cNvSpPr/>
          <p:nvPr/>
        </p:nvSpPr>
        <p:spPr>
          <a:xfrm>
            <a:off x="922941" y="894870"/>
            <a:ext cx="1057001" cy="1057001"/>
          </a:xfrm>
          <a:custGeom>
            <a:rect b="b" l="l" r="r" t="t"/>
            <a:pathLst>
              <a:path extrusionOk="0" h="2324100" w="2324100">
                <a:moveTo>
                  <a:pt x="1161996" y="0"/>
                </a:moveTo>
                <a:lnTo>
                  <a:pt x="1114098" y="969"/>
                </a:lnTo>
                <a:lnTo>
                  <a:pt x="1066694" y="3852"/>
                </a:lnTo>
                <a:lnTo>
                  <a:pt x="1019820" y="8610"/>
                </a:lnTo>
                <a:lnTo>
                  <a:pt x="973514" y="15208"/>
                </a:lnTo>
                <a:lnTo>
                  <a:pt x="927814" y="23607"/>
                </a:lnTo>
                <a:lnTo>
                  <a:pt x="882755" y="33770"/>
                </a:lnTo>
                <a:lnTo>
                  <a:pt x="838377" y="45660"/>
                </a:lnTo>
                <a:lnTo>
                  <a:pt x="794716" y="59239"/>
                </a:lnTo>
                <a:lnTo>
                  <a:pt x="751810" y="74470"/>
                </a:lnTo>
                <a:lnTo>
                  <a:pt x="709695" y="91315"/>
                </a:lnTo>
                <a:lnTo>
                  <a:pt x="668411" y="109738"/>
                </a:lnTo>
                <a:lnTo>
                  <a:pt x="627993" y="129700"/>
                </a:lnTo>
                <a:lnTo>
                  <a:pt x="588479" y="151165"/>
                </a:lnTo>
                <a:lnTo>
                  <a:pt x="549907" y="174094"/>
                </a:lnTo>
                <a:lnTo>
                  <a:pt x="512314" y="198451"/>
                </a:lnTo>
                <a:lnTo>
                  <a:pt x="475737" y="224199"/>
                </a:lnTo>
                <a:lnTo>
                  <a:pt x="440214" y="251299"/>
                </a:lnTo>
                <a:lnTo>
                  <a:pt x="405782" y="279715"/>
                </a:lnTo>
                <a:lnTo>
                  <a:pt x="372479" y="309408"/>
                </a:lnTo>
                <a:lnTo>
                  <a:pt x="340341" y="340343"/>
                </a:lnTo>
                <a:lnTo>
                  <a:pt x="309407" y="372480"/>
                </a:lnTo>
                <a:lnTo>
                  <a:pt x="279714" y="405784"/>
                </a:lnTo>
                <a:lnTo>
                  <a:pt x="251298" y="440216"/>
                </a:lnTo>
                <a:lnTo>
                  <a:pt x="224198" y="475739"/>
                </a:lnTo>
                <a:lnTo>
                  <a:pt x="198451" y="512316"/>
                </a:lnTo>
                <a:lnTo>
                  <a:pt x="174094" y="549910"/>
                </a:lnTo>
                <a:lnTo>
                  <a:pt x="151164" y="588482"/>
                </a:lnTo>
                <a:lnTo>
                  <a:pt x="129700" y="627996"/>
                </a:lnTo>
                <a:lnTo>
                  <a:pt x="109738" y="668415"/>
                </a:lnTo>
                <a:lnTo>
                  <a:pt x="91315" y="709700"/>
                </a:lnTo>
                <a:lnTo>
                  <a:pt x="74470" y="751814"/>
                </a:lnTo>
                <a:lnTo>
                  <a:pt x="59239" y="794721"/>
                </a:lnTo>
                <a:lnTo>
                  <a:pt x="45660" y="838383"/>
                </a:lnTo>
                <a:lnTo>
                  <a:pt x="33770" y="882762"/>
                </a:lnTo>
                <a:lnTo>
                  <a:pt x="23607" y="927821"/>
                </a:lnTo>
                <a:lnTo>
                  <a:pt x="15208" y="973522"/>
                </a:lnTo>
                <a:lnTo>
                  <a:pt x="8610" y="1019829"/>
                </a:lnTo>
                <a:lnTo>
                  <a:pt x="3852" y="1066703"/>
                </a:lnTo>
                <a:lnTo>
                  <a:pt x="969" y="1114108"/>
                </a:lnTo>
                <a:lnTo>
                  <a:pt x="0" y="1162006"/>
                </a:lnTo>
                <a:lnTo>
                  <a:pt x="969" y="1209904"/>
                </a:lnTo>
                <a:lnTo>
                  <a:pt x="3852" y="1257309"/>
                </a:lnTo>
                <a:lnTo>
                  <a:pt x="8610" y="1304183"/>
                </a:lnTo>
                <a:lnTo>
                  <a:pt x="15208" y="1350490"/>
                </a:lnTo>
                <a:lnTo>
                  <a:pt x="23607" y="1396191"/>
                </a:lnTo>
                <a:lnTo>
                  <a:pt x="33770" y="1441250"/>
                </a:lnTo>
                <a:lnTo>
                  <a:pt x="45660" y="1485629"/>
                </a:lnTo>
                <a:lnTo>
                  <a:pt x="59239" y="1529291"/>
                </a:lnTo>
                <a:lnTo>
                  <a:pt x="74470" y="1572198"/>
                </a:lnTo>
                <a:lnTo>
                  <a:pt x="91315" y="1614312"/>
                </a:lnTo>
                <a:lnTo>
                  <a:pt x="109738" y="1655597"/>
                </a:lnTo>
                <a:lnTo>
                  <a:pt x="129700" y="1696016"/>
                </a:lnTo>
                <a:lnTo>
                  <a:pt x="151164" y="1735530"/>
                </a:lnTo>
                <a:lnTo>
                  <a:pt x="174094" y="1774102"/>
                </a:lnTo>
                <a:lnTo>
                  <a:pt x="198451" y="1811696"/>
                </a:lnTo>
                <a:lnTo>
                  <a:pt x="224198" y="1848273"/>
                </a:lnTo>
                <a:lnTo>
                  <a:pt x="251298" y="1883796"/>
                </a:lnTo>
                <a:lnTo>
                  <a:pt x="279714" y="1918228"/>
                </a:lnTo>
                <a:lnTo>
                  <a:pt x="309407" y="1951532"/>
                </a:lnTo>
                <a:lnTo>
                  <a:pt x="340341" y="1983669"/>
                </a:lnTo>
                <a:lnTo>
                  <a:pt x="372479" y="2014604"/>
                </a:lnTo>
                <a:lnTo>
                  <a:pt x="405782" y="2044297"/>
                </a:lnTo>
                <a:lnTo>
                  <a:pt x="440214" y="2072713"/>
                </a:lnTo>
                <a:lnTo>
                  <a:pt x="475737" y="2099813"/>
                </a:lnTo>
                <a:lnTo>
                  <a:pt x="512314" y="2125561"/>
                </a:lnTo>
                <a:lnTo>
                  <a:pt x="549907" y="2149918"/>
                </a:lnTo>
                <a:lnTo>
                  <a:pt x="588479" y="2172847"/>
                </a:lnTo>
                <a:lnTo>
                  <a:pt x="627993" y="2194312"/>
                </a:lnTo>
                <a:lnTo>
                  <a:pt x="668411" y="2214274"/>
                </a:lnTo>
                <a:lnTo>
                  <a:pt x="709695" y="2232697"/>
                </a:lnTo>
                <a:lnTo>
                  <a:pt x="751810" y="2249542"/>
                </a:lnTo>
                <a:lnTo>
                  <a:pt x="794716" y="2264773"/>
                </a:lnTo>
                <a:lnTo>
                  <a:pt x="838377" y="2278352"/>
                </a:lnTo>
                <a:lnTo>
                  <a:pt x="882755" y="2290242"/>
                </a:lnTo>
                <a:lnTo>
                  <a:pt x="927814" y="2300405"/>
                </a:lnTo>
                <a:lnTo>
                  <a:pt x="973514" y="2308804"/>
                </a:lnTo>
                <a:lnTo>
                  <a:pt x="1019820" y="2315402"/>
                </a:lnTo>
                <a:lnTo>
                  <a:pt x="1066694" y="2320161"/>
                </a:lnTo>
                <a:lnTo>
                  <a:pt x="1114098" y="2323043"/>
                </a:lnTo>
                <a:lnTo>
                  <a:pt x="1161996" y="2324013"/>
                </a:lnTo>
                <a:lnTo>
                  <a:pt x="1209894" y="2323043"/>
                </a:lnTo>
                <a:lnTo>
                  <a:pt x="1257298" y="2320161"/>
                </a:lnTo>
                <a:lnTo>
                  <a:pt x="1304173" y="2315402"/>
                </a:lnTo>
                <a:lnTo>
                  <a:pt x="1350480" y="2308804"/>
                </a:lnTo>
                <a:lnTo>
                  <a:pt x="1396181" y="2300405"/>
                </a:lnTo>
                <a:lnTo>
                  <a:pt x="1441240" y="2290242"/>
                </a:lnTo>
                <a:lnTo>
                  <a:pt x="1485619" y="2278352"/>
                </a:lnTo>
                <a:lnTo>
                  <a:pt x="1529280" y="2264773"/>
                </a:lnTo>
                <a:lnTo>
                  <a:pt x="1572187" y="2249542"/>
                </a:lnTo>
                <a:lnTo>
                  <a:pt x="1614302" y="2232697"/>
                </a:lnTo>
                <a:lnTo>
                  <a:pt x="1655587" y="2214274"/>
                </a:lnTo>
                <a:lnTo>
                  <a:pt x="1696005" y="2194312"/>
                </a:lnTo>
                <a:lnTo>
                  <a:pt x="1735519" y="2172847"/>
                </a:lnTo>
                <a:lnTo>
                  <a:pt x="1774092" y="2149918"/>
                </a:lnTo>
                <a:lnTo>
                  <a:pt x="1811685" y="2125561"/>
                </a:lnTo>
                <a:lnTo>
                  <a:pt x="1848262" y="2099813"/>
                </a:lnTo>
                <a:lnTo>
                  <a:pt x="1883786" y="2072713"/>
                </a:lnTo>
                <a:lnTo>
                  <a:pt x="1918218" y="2044297"/>
                </a:lnTo>
                <a:lnTo>
                  <a:pt x="1951521" y="2014604"/>
                </a:lnTo>
                <a:lnTo>
                  <a:pt x="1983659" y="1983669"/>
                </a:lnTo>
                <a:lnTo>
                  <a:pt x="2014593" y="1951532"/>
                </a:lnTo>
                <a:lnTo>
                  <a:pt x="2044287" y="1918228"/>
                </a:lnTo>
                <a:lnTo>
                  <a:pt x="2072703" y="1883796"/>
                </a:lnTo>
                <a:lnTo>
                  <a:pt x="2099803" y="1848273"/>
                </a:lnTo>
                <a:lnTo>
                  <a:pt x="2125550" y="1811696"/>
                </a:lnTo>
                <a:lnTo>
                  <a:pt x="2149907" y="1774102"/>
                </a:lnTo>
                <a:lnTo>
                  <a:pt x="2172837" y="1735530"/>
                </a:lnTo>
                <a:lnTo>
                  <a:pt x="2194301" y="1696016"/>
                </a:lnTo>
                <a:lnTo>
                  <a:pt x="2214264" y="1655597"/>
                </a:lnTo>
                <a:lnTo>
                  <a:pt x="2232686" y="1614312"/>
                </a:lnTo>
                <a:lnTo>
                  <a:pt x="2249531" y="1572198"/>
                </a:lnTo>
                <a:lnTo>
                  <a:pt x="2264762" y="1529291"/>
                </a:lnTo>
                <a:lnTo>
                  <a:pt x="2278341" y="1485629"/>
                </a:lnTo>
                <a:lnTo>
                  <a:pt x="2290231" y="1441250"/>
                </a:lnTo>
                <a:lnTo>
                  <a:pt x="2300394" y="1396191"/>
                </a:lnTo>
                <a:lnTo>
                  <a:pt x="2308793" y="1350490"/>
                </a:lnTo>
                <a:lnTo>
                  <a:pt x="2315391" y="1304183"/>
                </a:lnTo>
                <a:lnTo>
                  <a:pt x="2320150" y="1257309"/>
                </a:lnTo>
                <a:lnTo>
                  <a:pt x="2323033" y="1209904"/>
                </a:lnTo>
                <a:lnTo>
                  <a:pt x="2324002" y="1162006"/>
                </a:lnTo>
                <a:lnTo>
                  <a:pt x="2323033" y="1114108"/>
                </a:lnTo>
                <a:lnTo>
                  <a:pt x="2320150" y="1066703"/>
                </a:lnTo>
                <a:lnTo>
                  <a:pt x="2315391" y="1019829"/>
                </a:lnTo>
                <a:lnTo>
                  <a:pt x="2308793" y="973522"/>
                </a:lnTo>
                <a:lnTo>
                  <a:pt x="2300394" y="927821"/>
                </a:lnTo>
                <a:lnTo>
                  <a:pt x="2290231" y="882762"/>
                </a:lnTo>
                <a:lnTo>
                  <a:pt x="2278341" y="838383"/>
                </a:lnTo>
                <a:lnTo>
                  <a:pt x="2264762" y="794721"/>
                </a:lnTo>
                <a:lnTo>
                  <a:pt x="2249531" y="751814"/>
                </a:lnTo>
                <a:lnTo>
                  <a:pt x="2232686" y="709700"/>
                </a:lnTo>
                <a:lnTo>
                  <a:pt x="2214264" y="668415"/>
                </a:lnTo>
                <a:lnTo>
                  <a:pt x="2194301" y="627996"/>
                </a:lnTo>
                <a:lnTo>
                  <a:pt x="2172837" y="588482"/>
                </a:lnTo>
                <a:lnTo>
                  <a:pt x="2149907" y="549910"/>
                </a:lnTo>
                <a:lnTo>
                  <a:pt x="2125550" y="512316"/>
                </a:lnTo>
                <a:lnTo>
                  <a:pt x="2099803" y="475739"/>
                </a:lnTo>
                <a:lnTo>
                  <a:pt x="2072703" y="440216"/>
                </a:lnTo>
                <a:lnTo>
                  <a:pt x="2044287" y="405784"/>
                </a:lnTo>
                <a:lnTo>
                  <a:pt x="2014593" y="372480"/>
                </a:lnTo>
                <a:lnTo>
                  <a:pt x="1983659" y="340343"/>
                </a:lnTo>
                <a:lnTo>
                  <a:pt x="1951521" y="309408"/>
                </a:lnTo>
                <a:lnTo>
                  <a:pt x="1918218" y="279715"/>
                </a:lnTo>
                <a:lnTo>
                  <a:pt x="1883786" y="251299"/>
                </a:lnTo>
                <a:lnTo>
                  <a:pt x="1848262" y="224199"/>
                </a:lnTo>
                <a:lnTo>
                  <a:pt x="1811685" y="198451"/>
                </a:lnTo>
                <a:lnTo>
                  <a:pt x="1774092" y="174094"/>
                </a:lnTo>
                <a:lnTo>
                  <a:pt x="1735519" y="151165"/>
                </a:lnTo>
                <a:lnTo>
                  <a:pt x="1696005" y="129700"/>
                </a:lnTo>
                <a:lnTo>
                  <a:pt x="1655587" y="109738"/>
                </a:lnTo>
                <a:lnTo>
                  <a:pt x="1614302" y="91315"/>
                </a:lnTo>
                <a:lnTo>
                  <a:pt x="1572187" y="74470"/>
                </a:lnTo>
                <a:lnTo>
                  <a:pt x="1529280" y="59239"/>
                </a:lnTo>
                <a:lnTo>
                  <a:pt x="1485619" y="45660"/>
                </a:lnTo>
                <a:lnTo>
                  <a:pt x="1441240" y="33770"/>
                </a:lnTo>
                <a:lnTo>
                  <a:pt x="1396181" y="23607"/>
                </a:lnTo>
                <a:lnTo>
                  <a:pt x="1350480" y="15208"/>
                </a:lnTo>
                <a:lnTo>
                  <a:pt x="1304173" y="8610"/>
                </a:lnTo>
                <a:lnTo>
                  <a:pt x="1257298" y="3852"/>
                </a:lnTo>
                <a:lnTo>
                  <a:pt x="1209894" y="969"/>
                </a:lnTo>
                <a:lnTo>
                  <a:pt x="1161996" y="0"/>
                </a:lnTo>
                <a:close/>
              </a:path>
            </a:pathLst>
          </a:custGeom>
          <a:solidFill>
            <a:srgbClr val="1F8067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8"/>
          <p:cNvSpPr/>
          <p:nvPr/>
        </p:nvSpPr>
        <p:spPr>
          <a:xfrm>
            <a:off x="1196048" y="1257491"/>
            <a:ext cx="510884" cy="331829"/>
          </a:xfrm>
          <a:custGeom>
            <a:rect b="b" l="l" r="r" t="t"/>
            <a:pathLst>
              <a:path extrusionOk="0" h="729614" w="1123314">
                <a:moveTo>
                  <a:pt x="1123002" y="400678"/>
                </a:moveTo>
                <a:lnTo>
                  <a:pt x="904726" y="400678"/>
                </a:lnTo>
                <a:lnTo>
                  <a:pt x="684952" y="620242"/>
                </a:lnTo>
                <a:lnTo>
                  <a:pt x="793923" y="729370"/>
                </a:lnTo>
                <a:lnTo>
                  <a:pt x="1123002" y="400678"/>
                </a:lnTo>
                <a:close/>
              </a:path>
              <a:path extrusionOk="0" h="729614" w="1123314">
                <a:moveTo>
                  <a:pt x="800928" y="0"/>
                </a:moveTo>
                <a:lnTo>
                  <a:pt x="686261" y="102939"/>
                </a:lnTo>
                <a:lnTo>
                  <a:pt x="886056" y="325592"/>
                </a:lnTo>
                <a:lnTo>
                  <a:pt x="1093170" y="325592"/>
                </a:lnTo>
                <a:lnTo>
                  <a:pt x="800928" y="0"/>
                </a:lnTo>
                <a:close/>
              </a:path>
              <a:path extrusionOk="0" h="729614" w="1123314">
                <a:moveTo>
                  <a:pt x="218265" y="400678"/>
                </a:moveTo>
                <a:lnTo>
                  <a:pt x="0" y="400678"/>
                </a:lnTo>
                <a:lnTo>
                  <a:pt x="329078" y="729370"/>
                </a:lnTo>
                <a:lnTo>
                  <a:pt x="438039" y="620242"/>
                </a:lnTo>
                <a:lnTo>
                  <a:pt x="218265" y="400678"/>
                </a:lnTo>
                <a:close/>
              </a:path>
              <a:path extrusionOk="0" h="729614" w="1123314">
                <a:moveTo>
                  <a:pt x="322073" y="0"/>
                </a:moveTo>
                <a:lnTo>
                  <a:pt x="29831" y="325592"/>
                </a:lnTo>
                <a:lnTo>
                  <a:pt x="236935" y="325592"/>
                </a:lnTo>
                <a:lnTo>
                  <a:pt x="436740" y="102939"/>
                </a:lnTo>
                <a:lnTo>
                  <a:pt x="322073" y="0"/>
                </a:lnTo>
                <a:close/>
              </a:path>
            </a:pathLst>
          </a:custGeom>
          <a:solidFill>
            <a:srgbClr val="08052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8"/>
          <p:cNvSpPr txBox="1"/>
          <p:nvPr/>
        </p:nvSpPr>
        <p:spPr>
          <a:xfrm>
            <a:off x="2143524" y="2594400"/>
            <a:ext cx="2619900" cy="11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775">
            <a:spAutoFit/>
          </a:bodyPr>
          <a:lstStyle/>
          <a:p>
            <a:pPr indent="0" lvl="0" marL="0" marR="0" rtl="0" algn="l">
              <a:lnSpc>
                <a:spcPct val="1332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pt-BR" sz="1000" u="none" cap="none" strike="noStrike">
                <a:solidFill>
                  <a:srgbClr val="09052C"/>
                </a:solidFill>
                <a:latin typeface="Roboto Light"/>
                <a:ea typeface="Roboto Light"/>
                <a:cs typeface="Roboto Light"/>
                <a:sym typeface="Roboto Light"/>
              </a:rPr>
              <a:t>Automatizar processos exigia desenvolvimento — e cada hora de dev em automação era uma hora a menos no produto. Com o n8n, </a:t>
            </a:r>
            <a:r>
              <a:rPr b="1" i="0" lang="pt-BR" sz="1000" u="none" cap="none" strike="noStrike">
                <a:solidFill>
                  <a:srgbClr val="09052C"/>
                </a:solidFill>
                <a:latin typeface="Roboto"/>
                <a:ea typeface="Roboto"/>
                <a:cs typeface="Roboto"/>
                <a:sym typeface="Roboto"/>
              </a:rPr>
              <a:t>passamos a automatizar processos e integrações de forma visual</a:t>
            </a:r>
            <a:r>
              <a:rPr b="0" i="0" lang="pt-BR" sz="1000" u="none" cap="none" strike="noStrike">
                <a:solidFill>
                  <a:srgbClr val="09052C"/>
                </a:solidFill>
                <a:latin typeface="Roboto Light"/>
                <a:ea typeface="Roboto Light"/>
                <a:cs typeface="Roboto Light"/>
                <a:sym typeface="Roboto Light"/>
              </a:rPr>
              <a:t>, sem disputar o roadmap de engenharia.</a:t>
            </a:r>
            <a:endParaRPr b="0" i="0" sz="1000" u="none" cap="none" strike="noStrike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294" name="Google Shape;294;p8"/>
          <p:cNvGrpSpPr/>
          <p:nvPr/>
        </p:nvGrpSpPr>
        <p:grpSpPr>
          <a:xfrm>
            <a:off x="162722" y="4708529"/>
            <a:ext cx="229611" cy="229595"/>
            <a:chOff x="357763" y="10352950"/>
            <a:chExt cx="504825" cy="504825"/>
          </a:xfrm>
        </p:grpSpPr>
        <p:sp>
          <p:nvSpPr>
            <p:cNvPr id="295" name="Google Shape;295;p8"/>
            <p:cNvSpPr/>
            <p:nvPr/>
          </p:nvSpPr>
          <p:spPr>
            <a:xfrm>
              <a:off x="357763" y="10352950"/>
              <a:ext cx="504825" cy="504825"/>
            </a:xfrm>
            <a:custGeom>
              <a:rect b="b" l="l" r="r" t="t"/>
              <a:pathLst>
                <a:path extrusionOk="0" h="504825" w="504825">
                  <a:moveTo>
                    <a:pt x="252117" y="0"/>
                  </a:moveTo>
                  <a:lnTo>
                    <a:pt x="206799" y="4061"/>
                  </a:lnTo>
                  <a:lnTo>
                    <a:pt x="164145" y="15771"/>
                  </a:lnTo>
                  <a:lnTo>
                    <a:pt x="124868" y="34418"/>
                  </a:lnTo>
                  <a:lnTo>
                    <a:pt x="89681" y="59290"/>
                  </a:lnTo>
                  <a:lnTo>
                    <a:pt x="59294" y="89675"/>
                  </a:lnTo>
                  <a:lnTo>
                    <a:pt x="34421" y="124861"/>
                  </a:lnTo>
                  <a:lnTo>
                    <a:pt x="15773" y="164136"/>
                  </a:lnTo>
                  <a:lnTo>
                    <a:pt x="4061" y="206789"/>
                  </a:lnTo>
                  <a:lnTo>
                    <a:pt x="0" y="252107"/>
                  </a:lnTo>
                  <a:lnTo>
                    <a:pt x="4061" y="297425"/>
                  </a:lnTo>
                  <a:lnTo>
                    <a:pt x="15773" y="340078"/>
                  </a:lnTo>
                  <a:lnTo>
                    <a:pt x="34421" y="379353"/>
                  </a:lnTo>
                  <a:lnTo>
                    <a:pt x="59294" y="414539"/>
                  </a:lnTo>
                  <a:lnTo>
                    <a:pt x="89681" y="444924"/>
                  </a:lnTo>
                  <a:lnTo>
                    <a:pt x="124868" y="469796"/>
                  </a:lnTo>
                  <a:lnTo>
                    <a:pt x="164145" y="488443"/>
                  </a:lnTo>
                  <a:lnTo>
                    <a:pt x="206799" y="500153"/>
                  </a:lnTo>
                  <a:lnTo>
                    <a:pt x="252117" y="504215"/>
                  </a:lnTo>
                  <a:lnTo>
                    <a:pt x="297433" y="500153"/>
                  </a:lnTo>
                  <a:lnTo>
                    <a:pt x="340084" y="488443"/>
                  </a:lnTo>
                  <a:lnTo>
                    <a:pt x="379359" y="469796"/>
                  </a:lnTo>
                  <a:lnTo>
                    <a:pt x="414546" y="444924"/>
                  </a:lnTo>
                  <a:lnTo>
                    <a:pt x="444931" y="414539"/>
                  </a:lnTo>
                  <a:lnTo>
                    <a:pt x="469804" y="379353"/>
                  </a:lnTo>
                  <a:lnTo>
                    <a:pt x="488452" y="340078"/>
                  </a:lnTo>
                  <a:lnTo>
                    <a:pt x="500163" y="297425"/>
                  </a:lnTo>
                  <a:lnTo>
                    <a:pt x="504225" y="252107"/>
                  </a:lnTo>
                  <a:lnTo>
                    <a:pt x="500163" y="206789"/>
                  </a:lnTo>
                  <a:lnTo>
                    <a:pt x="488452" y="164136"/>
                  </a:lnTo>
                  <a:lnTo>
                    <a:pt x="469804" y="124861"/>
                  </a:lnTo>
                  <a:lnTo>
                    <a:pt x="444931" y="89675"/>
                  </a:lnTo>
                  <a:lnTo>
                    <a:pt x="414546" y="59290"/>
                  </a:lnTo>
                  <a:lnTo>
                    <a:pt x="379359" y="34418"/>
                  </a:lnTo>
                  <a:lnTo>
                    <a:pt x="340084" y="15771"/>
                  </a:lnTo>
                  <a:lnTo>
                    <a:pt x="297433" y="4061"/>
                  </a:lnTo>
                  <a:lnTo>
                    <a:pt x="252117" y="0"/>
                  </a:lnTo>
                  <a:close/>
                </a:path>
              </a:pathLst>
            </a:custGeom>
            <a:solidFill>
              <a:srgbClr val="1F8067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8"/>
            <p:cNvSpPr/>
            <p:nvPr/>
          </p:nvSpPr>
          <p:spPr>
            <a:xfrm>
              <a:off x="357763" y="10352950"/>
              <a:ext cx="504825" cy="504825"/>
            </a:xfrm>
            <a:custGeom>
              <a:rect b="b" l="l" r="r" t="t"/>
              <a:pathLst>
                <a:path extrusionOk="0" h="504825" w="504825">
                  <a:moveTo>
                    <a:pt x="504225" y="252107"/>
                  </a:moveTo>
                  <a:lnTo>
                    <a:pt x="500163" y="297425"/>
                  </a:lnTo>
                  <a:lnTo>
                    <a:pt x="488452" y="340078"/>
                  </a:lnTo>
                  <a:lnTo>
                    <a:pt x="469804" y="379353"/>
                  </a:lnTo>
                  <a:lnTo>
                    <a:pt x="444931" y="414539"/>
                  </a:lnTo>
                  <a:lnTo>
                    <a:pt x="414546" y="444924"/>
                  </a:lnTo>
                  <a:lnTo>
                    <a:pt x="379359" y="469796"/>
                  </a:lnTo>
                  <a:lnTo>
                    <a:pt x="340084" y="488443"/>
                  </a:lnTo>
                  <a:lnTo>
                    <a:pt x="297433" y="500153"/>
                  </a:lnTo>
                  <a:lnTo>
                    <a:pt x="252117" y="504215"/>
                  </a:lnTo>
                  <a:lnTo>
                    <a:pt x="206799" y="500153"/>
                  </a:lnTo>
                  <a:lnTo>
                    <a:pt x="164145" y="488443"/>
                  </a:lnTo>
                  <a:lnTo>
                    <a:pt x="124868" y="469796"/>
                  </a:lnTo>
                  <a:lnTo>
                    <a:pt x="89681" y="444924"/>
                  </a:lnTo>
                  <a:lnTo>
                    <a:pt x="59294" y="414539"/>
                  </a:lnTo>
                  <a:lnTo>
                    <a:pt x="34421" y="379353"/>
                  </a:lnTo>
                  <a:lnTo>
                    <a:pt x="15773" y="340078"/>
                  </a:lnTo>
                  <a:lnTo>
                    <a:pt x="4061" y="297425"/>
                  </a:lnTo>
                  <a:lnTo>
                    <a:pt x="0" y="252107"/>
                  </a:lnTo>
                  <a:lnTo>
                    <a:pt x="4061" y="206789"/>
                  </a:lnTo>
                  <a:lnTo>
                    <a:pt x="15773" y="164136"/>
                  </a:lnTo>
                  <a:lnTo>
                    <a:pt x="34421" y="124861"/>
                  </a:lnTo>
                  <a:lnTo>
                    <a:pt x="59294" y="89675"/>
                  </a:lnTo>
                  <a:lnTo>
                    <a:pt x="89681" y="59290"/>
                  </a:lnTo>
                  <a:lnTo>
                    <a:pt x="124868" y="34418"/>
                  </a:lnTo>
                  <a:lnTo>
                    <a:pt x="164145" y="15771"/>
                  </a:lnTo>
                  <a:lnTo>
                    <a:pt x="206799" y="4061"/>
                  </a:lnTo>
                  <a:lnTo>
                    <a:pt x="252117" y="0"/>
                  </a:lnTo>
                  <a:lnTo>
                    <a:pt x="297433" y="4061"/>
                  </a:lnTo>
                  <a:lnTo>
                    <a:pt x="340084" y="15771"/>
                  </a:lnTo>
                  <a:lnTo>
                    <a:pt x="379359" y="34418"/>
                  </a:lnTo>
                  <a:lnTo>
                    <a:pt x="414546" y="59290"/>
                  </a:lnTo>
                  <a:lnTo>
                    <a:pt x="444931" y="89675"/>
                  </a:lnTo>
                  <a:lnTo>
                    <a:pt x="469804" y="124861"/>
                  </a:lnTo>
                  <a:lnTo>
                    <a:pt x="488452" y="164136"/>
                  </a:lnTo>
                  <a:lnTo>
                    <a:pt x="500163" y="206789"/>
                  </a:lnTo>
                  <a:lnTo>
                    <a:pt x="504225" y="252107"/>
                  </a:lnTo>
                  <a:close/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8"/>
            <p:cNvSpPr/>
            <p:nvPr/>
          </p:nvSpPr>
          <p:spPr>
            <a:xfrm>
              <a:off x="442304" y="10496223"/>
              <a:ext cx="335280" cy="217804"/>
            </a:xfrm>
            <a:custGeom>
              <a:rect b="b" l="l" r="r" t="t"/>
              <a:pathLst>
                <a:path extrusionOk="0" h="217804" w="335280">
                  <a:moveTo>
                    <a:pt x="335141" y="119577"/>
                  </a:moveTo>
                  <a:lnTo>
                    <a:pt x="270002" y="119577"/>
                  </a:lnTo>
                  <a:lnTo>
                    <a:pt x="204412" y="185104"/>
                  </a:lnTo>
                  <a:lnTo>
                    <a:pt x="236935" y="217668"/>
                  </a:lnTo>
                  <a:lnTo>
                    <a:pt x="335141" y="119577"/>
                  </a:lnTo>
                  <a:close/>
                </a:path>
                <a:path extrusionOk="0" h="217804" w="335280">
                  <a:moveTo>
                    <a:pt x="247929" y="0"/>
                  </a:moveTo>
                  <a:lnTo>
                    <a:pt x="213710" y="30721"/>
                  </a:lnTo>
                  <a:lnTo>
                    <a:pt x="273331" y="97169"/>
                  </a:lnTo>
                  <a:lnTo>
                    <a:pt x="335141" y="97169"/>
                  </a:lnTo>
                  <a:lnTo>
                    <a:pt x="247929" y="0"/>
                  </a:lnTo>
                  <a:close/>
                </a:path>
                <a:path extrusionOk="0" h="217804" w="335280">
                  <a:moveTo>
                    <a:pt x="65139" y="119577"/>
                  </a:moveTo>
                  <a:lnTo>
                    <a:pt x="0" y="119577"/>
                  </a:lnTo>
                  <a:lnTo>
                    <a:pt x="98206" y="217668"/>
                  </a:lnTo>
                  <a:lnTo>
                    <a:pt x="130729" y="185104"/>
                  </a:lnTo>
                  <a:lnTo>
                    <a:pt x="65139" y="119577"/>
                  </a:lnTo>
                  <a:close/>
                </a:path>
                <a:path extrusionOk="0" h="217804" w="335280">
                  <a:moveTo>
                    <a:pt x="87222" y="0"/>
                  </a:moveTo>
                  <a:lnTo>
                    <a:pt x="0" y="97169"/>
                  </a:lnTo>
                  <a:lnTo>
                    <a:pt x="61809" y="97169"/>
                  </a:lnTo>
                  <a:lnTo>
                    <a:pt x="121441" y="30721"/>
                  </a:lnTo>
                  <a:lnTo>
                    <a:pt x="87222" y="0"/>
                  </a:lnTo>
                  <a:close/>
                </a:path>
              </a:pathLst>
            </a:custGeom>
            <a:solidFill>
              <a:srgbClr val="08052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98" name="Google Shape;298;p8" title="04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200" y="90225"/>
            <a:ext cx="444625" cy="48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3" name="Google Shape;303;g3ec02116661_0_0"/>
          <p:cNvGrpSpPr/>
          <p:nvPr/>
        </p:nvGrpSpPr>
        <p:grpSpPr>
          <a:xfrm>
            <a:off x="162710" y="4708517"/>
            <a:ext cx="229594" cy="229594"/>
            <a:chOff x="357763" y="10352950"/>
            <a:chExt cx="504825" cy="504825"/>
          </a:xfrm>
        </p:grpSpPr>
        <p:sp>
          <p:nvSpPr>
            <p:cNvPr id="304" name="Google Shape;304;g3ec02116661_0_0"/>
            <p:cNvSpPr/>
            <p:nvPr/>
          </p:nvSpPr>
          <p:spPr>
            <a:xfrm>
              <a:off x="357763" y="10352950"/>
              <a:ext cx="504825" cy="504825"/>
            </a:xfrm>
            <a:custGeom>
              <a:rect b="b" l="l" r="r" t="t"/>
              <a:pathLst>
                <a:path extrusionOk="0" h="504825" w="504825">
                  <a:moveTo>
                    <a:pt x="252117" y="0"/>
                  </a:moveTo>
                  <a:lnTo>
                    <a:pt x="206799" y="4061"/>
                  </a:lnTo>
                  <a:lnTo>
                    <a:pt x="164145" y="15771"/>
                  </a:lnTo>
                  <a:lnTo>
                    <a:pt x="124868" y="34418"/>
                  </a:lnTo>
                  <a:lnTo>
                    <a:pt x="89681" y="59290"/>
                  </a:lnTo>
                  <a:lnTo>
                    <a:pt x="59294" y="89675"/>
                  </a:lnTo>
                  <a:lnTo>
                    <a:pt x="34421" y="124861"/>
                  </a:lnTo>
                  <a:lnTo>
                    <a:pt x="15773" y="164136"/>
                  </a:lnTo>
                  <a:lnTo>
                    <a:pt x="4061" y="206789"/>
                  </a:lnTo>
                  <a:lnTo>
                    <a:pt x="0" y="252107"/>
                  </a:lnTo>
                  <a:lnTo>
                    <a:pt x="4061" y="297425"/>
                  </a:lnTo>
                  <a:lnTo>
                    <a:pt x="15773" y="340078"/>
                  </a:lnTo>
                  <a:lnTo>
                    <a:pt x="34421" y="379353"/>
                  </a:lnTo>
                  <a:lnTo>
                    <a:pt x="59294" y="414539"/>
                  </a:lnTo>
                  <a:lnTo>
                    <a:pt x="89681" y="444924"/>
                  </a:lnTo>
                  <a:lnTo>
                    <a:pt x="124868" y="469796"/>
                  </a:lnTo>
                  <a:lnTo>
                    <a:pt x="164145" y="488443"/>
                  </a:lnTo>
                  <a:lnTo>
                    <a:pt x="206799" y="500153"/>
                  </a:lnTo>
                  <a:lnTo>
                    <a:pt x="252117" y="504215"/>
                  </a:lnTo>
                  <a:lnTo>
                    <a:pt x="297433" y="500153"/>
                  </a:lnTo>
                  <a:lnTo>
                    <a:pt x="340084" y="488443"/>
                  </a:lnTo>
                  <a:lnTo>
                    <a:pt x="379359" y="469796"/>
                  </a:lnTo>
                  <a:lnTo>
                    <a:pt x="414546" y="444924"/>
                  </a:lnTo>
                  <a:lnTo>
                    <a:pt x="444931" y="414539"/>
                  </a:lnTo>
                  <a:lnTo>
                    <a:pt x="469804" y="379353"/>
                  </a:lnTo>
                  <a:lnTo>
                    <a:pt x="488452" y="340078"/>
                  </a:lnTo>
                  <a:lnTo>
                    <a:pt x="500163" y="297425"/>
                  </a:lnTo>
                  <a:lnTo>
                    <a:pt x="504225" y="252107"/>
                  </a:lnTo>
                  <a:lnTo>
                    <a:pt x="500163" y="206789"/>
                  </a:lnTo>
                  <a:lnTo>
                    <a:pt x="488452" y="164136"/>
                  </a:lnTo>
                  <a:lnTo>
                    <a:pt x="469804" y="124861"/>
                  </a:lnTo>
                  <a:lnTo>
                    <a:pt x="444931" y="89675"/>
                  </a:lnTo>
                  <a:lnTo>
                    <a:pt x="414546" y="59290"/>
                  </a:lnTo>
                  <a:lnTo>
                    <a:pt x="379359" y="34418"/>
                  </a:lnTo>
                  <a:lnTo>
                    <a:pt x="340084" y="15771"/>
                  </a:lnTo>
                  <a:lnTo>
                    <a:pt x="297433" y="4061"/>
                  </a:lnTo>
                  <a:lnTo>
                    <a:pt x="252117" y="0"/>
                  </a:lnTo>
                  <a:close/>
                </a:path>
              </a:pathLst>
            </a:custGeom>
            <a:solidFill>
              <a:srgbClr val="1F8067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g3ec02116661_0_0"/>
            <p:cNvSpPr/>
            <p:nvPr/>
          </p:nvSpPr>
          <p:spPr>
            <a:xfrm>
              <a:off x="357763" y="10352950"/>
              <a:ext cx="504825" cy="504825"/>
            </a:xfrm>
            <a:custGeom>
              <a:rect b="b" l="l" r="r" t="t"/>
              <a:pathLst>
                <a:path extrusionOk="0" h="504825" w="504825">
                  <a:moveTo>
                    <a:pt x="504225" y="252107"/>
                  </a:moveTo>
                  <a:lnTo>
                    <a:pt x="500163" y="297425"/>
                  </a:lnTo>
                  <a:lnTo>
                    <a:pt x="488452" y="340078"/>
                  </a:lnTo>
                  <a:lnTo>
                    <a:pt x="469804" y="379353"/>
                  </a:lnTo>
                  <a:lnTo>
                    <a:pt x="444931" y="414539"/>
                  </a:lnTo>
                  <a:lnTo>
                    <a:pt x="414546" y="444924"/>
                  </a:lnTo>
                  <a:lnTo>
                    <a:pt x="379359" y="469796"/>
                  </a:lnTo>
                  <a:lnTo>
                    <a:pt x="340084" y="488443"/>
                  </a:lnTo>
                  <a:lnTo>
                    <a:pt x="297433" y="500153"/>
                  </a:lnTo>
                  <a:lnTo>
                    <a:pt x="252117" y="504215"/>
                  </a:lnTo>
                  <a:lnTo>
                    <a:pt x="206799" y="500153"/>
                  </a:lnTo>
                  <a:lnTo>
                    <a:pt x="164145" y="488443"/>
                  </a:lnTo>
                  <a:lnTo>
                    <a:pt x="124868" y="469796"/>
                  </a:lnTo>
                  <a:lnTo>
                    <a:pt x="89681" y="444924"/>
                  </a:lnTo>
                  <a:lnTo>
                    <a:pt x="59294" y="414539"/>
                  </a:lnTo>
                  <a:lnTo>
                    <a:pt x="34421" y="379353"/>
                  </a:lnTo>
                  <a:lnTo>
                    <a:pt x="15773" y="340078"/>
                  </a:lnTo>
                  <a:lnTo>
                    <a:pt x="4061" y="297425"/>
                  </a:lnTo>
                  <a:lnTo>
                    <a:pt x="0" y="252107"/>
                  </a:lnTo>
                  <a:lnTo>
                    <a:pt x="4061" y="206789"/>
                  </a:lnTo>
                  <a:lnTo>
                    <a:pt x="15773" y="164136"/>
                  </a:lnTo>
                  <a:lnTo>
                    <a:pt x="34421" y="124861"/>
                  </a:lnTo>
                  <a:lnTo>
                    <a:pt x="59294" y="89675"/>
                  </a:lnTo>
                  <a:lnTo>
                    <a:pt x="89681" y="59290"/>
                  </a:lnTo>
                  <a:lnTo>
                    <a:pt x="124868" y="34418"/>
                  </a:lnTo>
                  <a:lnTo>
                    <a:pt x="164145" y="15771"/>
                  </a:lnTo>
                  <a:lnTo>
                    <a:pt x="206799" y="4061"/>
                  </a:lnTo>
                  <a:lnTo>
                    <a:pt x="252117" y="0"/>
                  </a:lnTo>
                  <a:lnTo>
                    <a:pt x="297433" y="4061"/>
                  </a:lnTo>
                  <a:lnTo>
                    <a:pt x="340084" y="15771"/>
                  </a:lnTo>
                  <a:lnTo>
                    <a:pt x="379359" y="34418"/>
                  </a:lnTo>
                  <a:lnTo>
                    <a:pt x="414546" y="59290"/>
                  </a:lnTo>
                  <a:lnTo>
                    <a:pt x="444931" y="89675"/>
                  </a:lnTo>
                  <a:lnTo>
                    <a:pt x="469804" y="124861"/>
                  </a:lnTo>
                  <a:lnTo>
                    <a:pt x="488452" y="164136"/>
                  </a:lnTo>
                  <a:lnTo>
                    <a:pt x="500163" y="206789"/>
                  </a:lnTo>
                  <a:lnTo>
                    <a:pt x="504225" y="252107"/>
                  </a:lnTo>
                  <a:close/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g3ec02116661_0_0"/>
            <p:cNvSpPr/>
            <p:nvPr/>
          </p:nvSpPr>
          <p:spPr>
            <a:xfrm>
              <a:off x="442304" y="10496223"/>
              <a:ext cx="335280" cy="217804"/>
            </a:xfrm>
            <a:custGeom>
              <a:rect b="b" l="l" r="r" t="t"/>
              <a:pathLst>
                <a:path extrusionOk="0" h="217804" w="335280">
                  <a:moveTo>
                    <a:pt x="335141" y="119577"/>
                  </a:moveTo>
                  <a:lnTo>
                    <a:pt x="270002" y="119577"/>
                  </a:lnTo>
                  <a:lnTo>
                    <a:pt x="204412" y="185104"/>
                  </a:lnTo>
                  <a:lnTo>
                    <a:pt x="236935" y="217668"/>
                  </a:lnTo>
                  <a:lnTo>
                    <a:pt x="335141" y="119577"/>
                  </a:lnTo>
                  <a:close/>
                </a:path>
                <a:path extrusionOk="0" h="217804" w="335280">
                  <a:moveTo>
                    <a:pt x="247929" y="0"/>
                  </a:moveTo>
                  <a:lnTo>
                    <a:pt x="213710" y="30721"/>
                  </a:lnTo>
                  <a:lnTo>
                    <a:pt x="273331" y="97169"/>
                  </a:lnTo>
                  <a:lnTo>
                    <a:pt x="335141" y="97169"/>
                  </a:lnTo>
                  <a:lnTo>
                    <a:pt x="247929" y="0"/>
                  </a:lnTo>
                  <a:close/>
                </a:path>
                <a:path extrusionOk="0" h="217804" w="335280">
                  <a:moveTo>
                    <a:pt x="65139" y="119577"/>
                  </a:moveTo>
                  <a:lnTo>
                    <a:pt x="0" y="119577"/>
                  </a:lnTo>
                  <a:lnTo>
                    <a:pt x="98206" y="217668"/>
                  </a:lnTo>
                  <a:lnTo>
                    <a:pt x="130729" y="185104"/>
                  </a:lnTo>
                  <a:lnTo>
                    <a:pt x="65139" y="119577"/>
                  </a:lnTo>
                  <a:close/>
                </a:path>
                <a:path extrusionOk="0" h="217804" w="335280">
                  <a:moveTo>
                    <a:pt x="87222" y="0"/>
                  </a:moveTo>
                  <a:lnTo>
                    <a:pt x="0" y="97169"/>
                  </a:lnTo>
                  <a:lnTo>
                    <a:pt x="61809" y="97169"/>
                  </a:lnTo>
                  <a:lnTo>
                    <a:pt x="121441" y="30721"/>
                  </a:lnTo>
                  <a:lnTo>
                    <a:pt x="87222" y="0"/>
                  </a:lnTo>
                  <a:close/>
                </a:path>
              </a:pathLst>
            </a:custGeom>
            <a:solidFill>
              <a:srgbClr val="08052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7" name="Google Shape;307;g3ec02116661_0_0"/>
          <p:cNvSpPr/>
          <p:nvPr/>
        </p:nvSpPr>
        <p:spPr>
          <a:xfrm>
            <a:off x="551663" y="0"/>
            <a:ext cx="0" cy="5139687"/>
          </a:xfrm>
          <a:custGeom>
            <a:rect b="b" l="l" r="r" t="t"/>
            <a:pathLst>
              <a:path extrusionOk="0" h="11296015" w="120000">
                <a:moveTo>
                  <a:pt x="0" y="0"/>
                </a:moveTo>
                <a:lnTo>
                  <a:pt x="0" y="11295917"/>
                </a:lnTo>
              </a:path>
            </a:pathLst>
          </a:custGeom>
          <a:noFill/>
          <a:ln cap="flat" cmpd="sng" w="9525">
            <a:solidFill>
              <a:srgbClr val="7473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8" name="Google Shape;308;g3ec02116661_0_0" title="04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200" y="90225"/>
            <a:ext cx="444625" cy="489900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g3ec02116661_0_0"/>
          <p:cNvSpPr txBox="1"/>
          <p:nvPr/>
        </p:nvSpPr>
        <p:spPr>
          <a:xfrm>
            <a:off x="3577460" y="4442470"/>
            <a:ext cx="5646300" cy="13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05"/>
              <a:buFont typeface="Inter"/>
              <a:buNone/>
            </a:pPr>
            <a:r>
              <a:rPr i="0" lang="pt-BR" sz="705" u="none" cap="none" strike="noStrike">
                <a:solidFill>
                  <a:srgbClr val="6B7280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Workflows automatizados e integrados em toda a organização </a:t>
            </a:r>
            <a:endParaRPr i="0" sz="705" u="none" cap="none" strike="noStrike">
              <a:solidFill>
                <a:srgbClr val="000000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pic>
        <p:nvPicPr>
          <p:cNvPr descr="preencoded.png" id="310" name="Google Shape;310;g3ec02116661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03490" y="4460511"/>
            <a:ext cx="94072" cy="9407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11" name="Google Shape;311;g3ec02116661_0_0"/>
          <p:cNvPicPr preferRelativeResize="0"/>
          <p:nvPr/>
        </p:nvPicPr>
        <p:blipFill rotWithShape="1">
          <a:blip r:embed="rId5">
            <a:alphaModFix/>
          </a:blip>
          <a:srcRect b="-403" l="0" r="0" t="-403"/>
          <a:stretch/>
        </p:blipFill>
        <p:spPr>
          <a:xfrm>
            <a:off x="551675" y="2692425"/>
            <a:ext cx="8590882" cy="270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12" name="Google Shape;312;g3ec02116661_0_0"/>
          <p:cNvPicPr preferRelativeResize="0"/>
          <p:nvPr/>
        </p:nvPicPr>
        <p:blipFill rotWithShape="1">
          <a:blip r:embed="rId6">
            <a:alphaModFix amt="30000"/>
          </a:blip>
          <a:srcRect b="-403" l="0" r="0" t="-403"/>
          <a:stretch/>
        </p:blipFill>
        <p:spPr>
          <a:xfrm>
            <a:off x="551675" y="2692425"/>
            <a:ext cx="8590882" cy="270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13" name="Google Shape;313;g3ec02116661_0_0"/>
          <p:cNvPicPr preferRelativeResize="0"/>
          <p:nvPr/>
        </p:nvPicPr>
        <p:blipFill rotWithShape="1">
          <a:blip r:embed="rId7">
            <a:alphaModFix/>
          </a:blip>
          <a:srcRect b="0" l="-403" r="-393" t="0"/>
          <a:stretch/>
        </p:blipFill>
        <p:spPr>
          <a:xfrm>
            <a:off x="1444075" y="2464329"/>
            <a:ext cx="13531" cy="241625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g3ec02116661_0_0"/>
          <p:cNvSpPr/>
          <p:nvPr/>
        </p:nvSpPr>
        <p:spPr>
          <a:xfrm>
            <a:off x="914434" y="1656329"/>
            <a:ext cx="1074000" cy="811800"/>
          </a:xfrm>
          <a:prstGeom prst="roundRect">
            <a:avLst>
              <a:gd fmla="val 10495" name="adj"/>
            </a:avLst>
          </a:prstGeom>
          <a:solidFill>
            <a:srgbClr val="111827">
              <a:alpha val="94900"/>
            </a:srgbClr>
          </a:solidFill>
          <a:ln cap="flat" cmpd="sng" w="8950">
            <a:solidFill>
              <a:srgbClr val="FFFFFF">
                <a:alpha val="10199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4425" lIns="64425" spcFirstLastPara="1" rIns="64425" wrap="square" tIns="64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g3ec02116661_0_0"/>
          <p:cNvSpPr txBox="1"/>
          <p:nvPr/>
        </p:nvSpPr>
        <p:spPr>
          <a:xfrm>
            <a:off x="974357" y="1743315"/>
            <a:ext cx="953700" cy="14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5"/>
              <a:buFont typeface="Space Grotesk"/>
              <a:buNone/>
            </a:pPr>
            <a:r>
              <a:rPr i="0" lang="pt-BR" sz="705" u="none" cap="none" strike="noStrike">
                <a:solidFill>
                  <a:srgbClr val="FFFFFF"/>
                </a:solidFill>
                <a:latin typeface="Plus Jakarta Sans SemiBold"/>
                <a:ea typeface="Plus Jakarta Sans SemiBold"/>
                <a:cs typeface="Plus Jakarta Sans SemiBold"/>
                <a:sym typeface="Plus Jakarta Sans SemiBold"/>
              </a:rPr>
              <a:t>Engenharia</a:t>
            </a:r>
            <a:endParaRPr i="0" sz="705" u="none" cap="none" strike="noStrike">
              <a:solidFill>
                <a:srgbClr val="000000"/>
              </a:solidFill>
              <a:latin typeface="Plus Jakarta Sans SemiBold"/>
              <a:ea typeface="Plus Jakarta Sans SemiBold"/>
              <a:cs typeface="Plus Jakarta Sans SemiBold"/>
              <a:sym typeface="Plus Jakarta Sans SemiBold"/>
            </a:endParaRPr>
          </a:p>
        </p:txBody>
      </p:sp>
      <p:sp>
        <p:nvSpPr>
          <p:cNvPr id="316" name="Google Shape;316;g3ec02116661_0_0"/>
          <p:cNvSpPr/>
          <p:nvPr/>
        </p:nvSpPr>
        <p:spPr>
          <a:xfrm>
            <a:off x="1001419" y="1928884"/>
            <a:ext cx="899400" cy="134100"/>
          </a:xfrm>
          <a:prstGeom prst="roundRect">
            <a:avLst>
              <a:gd fmla="val 192308" name="adj"/>
            </a:avLst>
          </a:prstGeom>
          <a:solidFill>
            <a:srgbClr val="FFFFFF">
              <a:alpha val="5099"/>
            </a:srgbClr>
          </a:solidFill>
          <a:ln cap="flat" cmpd="sng" w="895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4425" lIns="64425" spcFirstLastPara="1" rIns="64425" wrap="square" tIns="64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g3ec02116661_0_0"/>
          <p:cNvSpPr txBox="1"/>
          <p:nvPr/>
        </p:nvSpPr>
        <p:spPr>
          <a:xfrm>
            <a:off x="974357" y="1928884"/>
            <a:ext cx="953700" cy="134700"/>
          </a:xfrm>
          <a:prstGeom prst="rect">
            <a:avLst/>
          </a:prstGeom>
          <a:solidFill>
            <a:srgbClr val="FFFFFF">
              <a:alpha val="0"/>
            </a:srgbClr>
          </a:solidFill>
          <a:ln cap="flat" cmpd="sng" w="6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7900" lIns="44750" spcFirstLastPara="1" rIns="44750" wrap="square" tIns="17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CA3AF"/>
              </a:buClr>
              <a:buSzPts val="564"/>
              <a:buFont typeface="Inter"/>
              <a:buNone/>
            </a:pPr>
            <a:r>
              <a:rPr i="0" lang="pt-BR" sz="564" u="none" cap="none" strike="noStrike">
                <a:solidFill>
                  <a:srgbClr val="9CA3A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Deploys &amp; CI/CD</a:t>
            </a:r>
            <a:endParaRPr i="0" sz="564" u="none" cap="none" strike="noStrike">
              <a:solidFill>
                <a:srgbClr val="000000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18" name="Google Shape;318;g3ec02116661_0_0"/>
          <p:cNvSpPr/>
          <p:nvPr/>
        </p:nvSpPr>
        <p:spPr>
          <a:xfrm>
            <a:off x="1001419" y="2087391"/>
            <a:ext cx="899400" cy="134100"/>
          </a:xfrm>
          <a:prstGeom prst="roundRect">
            <a:avLst>
              <a:gd fmla="val 192308" name="adj"/>
            </a:avLst>
          </a:prstGeom>
          <a:solidFill>
            <a:srgbClr val="FFFFFF">
              <a:alpha val="5099"/>
            </a:srgbClr>
          </a:solidFill>
          <a:ln cap="flat" cmpd="sng" w="895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4425" lIns="64425" spcFirstLastPara="1" rIns="64425" wrap="square" tIns="64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g3ec02116661_0_0"/>
          <p:cNvSpPr txBox="1"/>
          <p:nvPr/>
        </p:nvSpPr>
        <p:spPr>
          <a:xfrm>
            <a:off x="974357" y="2087391"/>
            <a:ext cx="953700" cy="134700"/>
          </a:xfrm>
          <a:prstGeom prst="rect">
            <a:avLst/>
          </a:prstGeom>
          <a:solidFill>
            <a:srgbClr val="FFFFFF">
              <a:alpha val="0"/>
            </a:srgbClr>
          </a:solidFill>
          <a:ln cap="flat" cmpd="sng" w="6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7900" lIns="44750" spcFirstLastPara="1" rIns="44750" wrap="square" tIns="17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CA3AF"/>
              </a:buClr>
              <a:buSzPts val="564"/>
              <a:buFont typeface="Inter"/>
              <a:buNone/>
            </a:pPr>
            <a:r>
              <a:rPr lang="pt-BR" sz="564">
                <a:solidFill>
                  <a:srgbClr val="9CA3A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Monitoramento</a:t>
            </a:r>
            <a:endParaRPr i="0" sz="564" u="none" cap="none" strike="noStrike">
              <a:solidFill>
                <a:srgbClr val="000000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20" name="Google Shape;320;g3ec02116661_0_0"/>
          <p:cNvSpPr/>
          <p:nvPr/>
        </p:nvSpPr>
        <p:spPr>
          <a:xfrm>
            <a:off x="1001419" y="2245899"/>
            <a:ext cx="899400" cy="134100"/>
          </a:xfrm>
          <a:prstGeom prst="roundRect">
            <a:avLst>
              <a:gd fmla="val 192308" name="adj"/>
            </a:avLst>
          </a:prstGeom>
          <a:solidFill>
            <a:srgbClr val="FFFFFF">
              <a:alpha val="5099"/>
            </a:srgbClr>
          </a:solidFill>
          <a:ln cap="flat" cmpd="sng" w="895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4425" lIns="64425" spcFirstLastPara="1" rIns="64425" wrap="square" tIns="64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g3ec02116661_0_0"/>
          <p:cNvSpPr txBox="1"/>
          <p:nvPr/>
        </p:nvSpPr>
        <p:spPr>
          <a:xfrm>
            <a:off x="974357" y="2245899"/>
            <a:ext cx="953700" cy="134700"/>
          </a:xfrm>
          <a:prstGeom prst="rect">
            <a:avLst/>
          </a:prstGeom>
          <a:solidFill>
            <a:srgbClr val="FFFFFF">
              <a:alpha val="0"/>
            </a:srgbClr>
          </a:solidFill>
          <a:ln cap="flat" cmpd="sng" w="6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7900" lIns="44750" spcFirstLastPara="1" rIns="44750" wrap="square" tIns="17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CA3AF"/>
              </a:buClr>
              <a:buSzPts val="564"/>
              <a:buFont typeface="Inter"/>
              <a:buNone/>
            </a:pPr>
            <a:r>
              <a:rPr lang="pt-BR" sz="564">
                <a:solidFill>
                  <a:srgbClr val="9CA3A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Priorização</a:t>
            </a:r>
            <a:endParaRPr i="0" sz="564" u="none" cap="none" strike="noStrike">
              <a:solidFill>
                <a:srgbClr val="000000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pic>
        <p:nvPicPr>
          <p:cNvPr descr="preencoded.png" id="322" name="Google Shape;322;g3ec02116661_0_0"/>
          <p:cNvPicPr preferRelativeResize="0"/>
          <p:nvPr/>
        </p:nvPicPr>
        <p:blipFill rotWithShape="1">
          <a:blip r:embed="rId7">
            <a:alphaModFix/>
          </a:blip>
          <a:srcRect b="0" l="-403" r="-393" t="0"/>
          <a:stretch/>
        </p:blipFill>
        <p:spPr>
          <a:xfrm>
            <a:off x="2576168" y="2705955"/>
            <a:ext cx="13531" cy="241625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g3ec02116661_0_0"/>
          <p:cNvSpPr/>
          <p:nvPr/>
        </p:nvSpPr>
        <p:spPr>
          <a:xfrm>
            <a:off x="2045882" y="2947582"/>
            <a:ext cx="1074000" cy="811800"/>
          </a:xfrm>
          <a:prstGeom prst="roundRect">
            <a:avLst>
              <a:gd fmla="val 10495" name="adj"/>
            </a:avLst>
          </a:prstGeom>
          <a:solidFill>
            <a:srgbClr val="111827">
              <a:alpha val="94900"/>
            </a:srgbClr>
          </a:solidFill>
          <a:ln cap="flat" cmpd="sng" w="8950">
            <a:solidFill>
              <a:srgbClr val="FFFFFF">
                <a:alpha val="10199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4425" lIns="64425" spcFirstLastPara="1" rIns="64425" wrap="square" tIns="64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g3ec02116661_0_0"/>
          <p:cNvSpPr txBox="1"/>
          <p:nvPr/>
        </p:nvSpPr>
        <p:spPr>
          <a:xfrm>
            <a:off x="2106449" y="3035212"/>
            <a:ext cx="953700" cy="14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5"/>
              <a:buFont typeface="Space Grotesk"/>
              <a:buNone/>
            </a:pPr>
            <a:r>
              <a:rPr i="0" lang="pt-BR" sz="705" u="none" cap="none" strike="noStrike">
                <a:solidFill>
                  <a:srgbClr val="FFFFFF"/>
                </a:solidFill>
                <a:latin typeface="Plus Jakarta Sans SemiBold"/>
                <a:ea typeface="Plus Jakarta Sans SemiBold"/>
                <a:cs typeface="Plus Jakarta Sans SemiBold"/>
                <a:sym typeface="Plus Jakarta Sans SemiBold"/>
              </a:rPr>
              <a:t>RH</a:t>
            </a:r>
            <a:endParaRPr i="0" sz="705" u="none" cap="none" strike="noStrike">
              <a:solidFill>
                <a:srgbClr val="000000"/>
              </a:solidFill>
              <a:latin typeface="Plus Jakarta Sans SemiBold"/>
              <a:ea typeface="Plus Jakarta Sans SemiBold"/>
              <a:cs typeface="Plus Jakarta Sans SemiBold"/>
              <a:sym typeface="Plus Jakarta Sans SemiBold"/>
            </a:endParaRPr>
          </a:p>
        </p:txBody>
      </p:sp>
      <p:sp>
        <p:nvSpPr>
          <p:cNvPr id="325" name="Google Shape;325;g3ec02116661_0_0"/>
          <p:cNvSpPr/>
          <p:nvPr/>
        </p:nvSpPr>
        <p:spPr>
          <a:xfrm>
            <a:off x="2133511" y="3220138"/>
            <a:ext cx="899400" cy="134100"/>
          </a:xfrm>
          <a:prstGeom prst="roundRect">
            <a:avLst>
              <a:gd fmla="val 192308" name="adj"/>
            </a:avLst>
          </a:prstGeom>
          <a:solidFill>
            <a:srgbClr val="FFFFFF">
              <a:alpha val="5099"/>
            </a:srgbClr>
          </a:solidFill>
          <a:ln cap="flat" cmpd="sng" w="895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4425" lIns="64425" spcFirstLastPara="1" rIns="64425" wrap="square" tIns="64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g3ec02116661_0_0"/>
          <p:cNvSpPr txBox="1"/>
          <p:nvPr/>
        </p:nvSpPr>
        <p:spPr>
          <a:xfrm>
            <a:off x="2106449" y="3220138"/>
            <a:ext cx="953700" cy="134700"/>
          </a:xfrm>
          <a:prstGeom prst="rect">
            <a:avLst/>
          </a:prstGeom>
          <a:solidFill>
            <a:srgbClr val="FFFFFF">
              <a:alpha val="0"/>
            </a:srgbClr>
          </a:solidFill>
          <a:ln cap="flat" cmpd="sng" w="6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7900" lIns="44750" spcFirstLastPara="1" rIns="44750" wrap="square" tIns="17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CA3AF"/>
              </a:buClr>
              <a:buSzPts val="564"/>
              <a:buFont typeface="Inter"/>
              <a:buNone/>
            </a:pPr>
            <a:r>
              <a:rPr i="0" lang="pt-BR" sz="564" u="none" cap="none" strike="noStrike">
                <a:solidFill>
                  <a:srgbClr val="9CA3A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Onboarding</a:t>
            </a:r>
            <a:endParaRPr i="0" sz="564" u="none" cap="none" strike="noStrike">
              <a:solidFill>
                <a:srgbClr val="000000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27" name="Google Shape;327;g3ec02116661_0_0"/>
          <p:cNvSpPr/>
          <p:nvPr/>
        </p:nvSpPr>
        <p:spPr>
          <a:xfrm>
            <a:off x="2133511" y="3378644"/>
            <a:ext cx="899400" cy="134100"/>
          </a:xfrm>
          <a:prstGeom prst="roundRect">
            <a:avLst>
              <a:gd fmla="val 192308" name="adj"/>
            </a:avLst>
          </a:prstGeom>
          <a:solidFill>
            <a:srgbClr val="FFFFFF">
              <a:alpha val="5099"/>
            </a:srgbClr>
          </a:solidFill>
          <a:ln cap="flat" cmpd="sng" w="895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4425" lIns="64425" spcFirstLastPara="1" rIns="64425" wrap="square" tIns="64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g3ec02116661_0_0"/>
          <p:cNvSpPr txBox="1"/>
          <p:nvPr/>
        </p:nvSpPr>
        <p:spPr>
          <a:xfrm>
            <a:off x="2106449" y="3378644"/>
            <a:ext cx="953700" cy="134700"/>
          </a:xfrm>
          <a:prstGeom prst="rect">
            <a:avLst/>
          </a:prstGeom>
          <a:solidFill>
            <a:srgbClr val="FFFFFF">
              <a:alpha val="0"/>
            </a:srgbClr>
          </a:solidFill>
          <a:ln cap="flat" cmpd="sng" w="6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7900" lIns="44750" spcFirstLastPara="1" rIns="44750" wrap="square" tIns="17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CA3AF"/>
              </a:buClr>
              <a:buSzPts val="564"/>
              <a:buFont typeface="Inter"/>
              <a:buNone/>
            </a:pPr>
            <a:r>
              <a:rPr i="0" lang="pt-BR" sz="564" u="none" cap="none" strike="noStrike">
                <a:solidFill>
                  <a:srgbClr val="9CA3A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Gestão Documental</a:t>
            </a:r>
            <a:endParaRPr i="0" sz="564" u="none" cap="none" strike="noStrike">
              <a:solidFill>
                <a:srgbClr val="000000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29" name="Google Shape;329;g3ec02116661_0_0"/>
          <p:cNvSpPr/>
          <p:nvPr/>
        </p:nvSpPr>
        <p:spPr>
          <a:xfrm>
            <a:off x="2133511" y="3537151"/>
            <a:ext cx="899400" cy="134100"/>
          </a:xfrm>
          <a:prstGeom prst="roundRect">
            <a:avLst>
              <a:gd fmla="val 192308" name="adj"/>
            </a:avLst>
          </a:prstGeom>
          <a:solidFill>
            <a:srgbClr val="FFFFFF">
              <a:alpha val="5099"/>
            </a:srgbClr>
          </a:solidFill>
          <a:ln cap="flat" cmpd="sng" w="895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4425" lIns="64425" spcFirstLastPara="1" rIns="64425" wrap="square" tIns="64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g3ec02116661_0_0"/>
          <p:cNvSpPr txBox="1"/>
          <p:nvPr/>
        </p:nvSpPr>
        <p:spPr>
          <a:xfrm>
            <a:off x="2106449" y="3537151"/>
            <a:ext cx="953700" cy="134700"/>
          </a:xfrm>
          <a:prstGeom prst="rect">
            <a:avLst/>
          </a:prstGeom>
          <a:solidFill>
            <a:srgbClr val="FFFFFF">
              <a:alpha val="0"/>
            </a:srgbClr>
          </a:solidFill>
          <a:ln cap="flat" cmpd="sng" w="6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7900" lIns="44750" spcFirstLastPara="1" rIns="44750" wrap="square" tIns="17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CA3AF"/>
              </a:buClr>
              <a:buSzPts val="564"/>
              <a:buFont typeface="Inter"/>
              <a:buNone/>
            </a:pPr>
            <a:r>
              <a:rPr i="0" lang="pt-BR" sz="564" u="none" cap="none" strike="noStrike">
                <a:solidFill>
                  <a:srgbClr val="9CA3A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Acessos</a:t>
            </a:r>
            <a:endParaRPr i="0" sz="564" u="none" cap="none" strike="noStrike">
              <a:solidFill>
                <a:srgbClr val="000000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pic>
        <p:nvPicPr>
          <p:cNvPr descr="preencoded.png" id="331" name="Google Shape;331;g3ec02116661_0_0"/>
          <p:cNvPicPr preferRelativeResize="0"/>
          <p:nvPr/>
        </p:nvPicPr>
        <p:blipFill rotWithShape="1">
          <a:blip r:embed="rId7">
            <a:alphaModFix/>
          </a:blip>
          <a:srcRect b="0" l="-403" r="-393" t="0"/>
          <a:stretch/>
        </p:blipFill>
        <p:spPr>
          <a:xfrm>
            <a:off x="3708260" y="2464329"/>
            <a:ext cx="13531" cy="241625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g3ec02116661_0_0"/>
          <p:cNvSpPr/>
          <p:nvPr/>
        </p:nvSpPr>
        <p:spPr>
          <a:xfrm>
            <a:off x="3177974" y="1656329"/>
            <a:ext cx="1074000" cy="811800"/>
          </a:xfrm>
          <a:prstGeom prst="roundRect">
            <a:avLst>
              <a:gd fmla="val 10495" name="adj"/>
            </a:avLst>
          </a:prstGeom>
          <a:solidFill>
            <a:srgbClr val="111827">
              <a:alpha val="94900"/>
            </a:srgbClr>
          </a:solidFill>
          <a:ln cap="flat" cmpd="sng" w="8950">
            <a:solidFill>
              <a:srgbClr val="FFFFFF">
                <a:alpha val="10199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4425" lIns="64425" spcFirstLastPara="1" rIns="64425" wrap="square" tIns="64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g3ec02116661_0_0"/>
          <p:cNvSpPr txBox="1"/>
          <p:nvPr/>
        </p:nvSpPr>
        <p:spPr>
          <a:xfrm>
            <a:off x="3238541" y="1743315"/>
            <a:ext cx="953700" cy="14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5"/>
              <a:buFont typeface="Space Grotesk"/>
              <a:buNone/>
            </a:pPr>
            <a:r>
              <a:rPr i="0" lang="pt-BR" sz="705" u="none" cap="none" strike="noStrike">
                <a:solidFill>
                  <a:srgbClr val="FFFFFF"/>
                </a:solidFill>
                <a:latin typeface="Plus Jakarta Sans SemiBold"/>
                <a:ea typeface="Plus Jakarta Sans SemiBold"/>
                <a:cs typeface="Plus Jakarta Sans SemiBold"/>
                <a:sym typeface="Plus Jakarta Sans SemiBold"/>
              </a:rPr>
              <a:t>Financeiro</a:t>
            </a:r>
            <a:endParaRPr i="0" sz="705" u="none" cap="none" strike="noStrike">
              <a:solidFill>
                <a:srgbClr val="000000"/>
              </a:solidFill>
              <a:latin typeface="Plus Jakarta Sans SemiBold"/>
              <a:ea typeface="Plus Jakarta Sans SemiBold"/>
              <a:cs typeface="Plus Jakarta Sans SemiBold"/>
              <a:sym typeface="Plus Jakarta Sans SemiBold"/>
            </a:endParaRPr>
          </a:p>
        </p:txBody>
      </p:sp>
      <p:sp>
        <p:nvSpPr>
          <p:cNvPr id="334" name="Google Shape;334;g3ec02116661_0_0"/>
          <p:cNvSpPr/>
          <p:nvPr/>
        </p:nvSpPr>
        <p:spPr>
          <a:xfrm>
            <a:off x="3265604" y="1928884"/>
            <a:ext cx="899400" cy="134100"/>
          </a:xfrm>
          <a:prstGeom prst="roundRect">
            <a:avLst>
              <a:gd fmla="val 192308" name="adj"/>
            </a:avLst>
          </a:prstGeom>
          <a:solidFill>
            <a:srgbClr val="FFFFFF">
              <a:alpha val="5099"/>
            </a:srgbClr>
          </a:solidFill>
          <a:ln cap="flat" cmpd="sng" w="895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4425" lIns="64425" spcFirstLastPara="1" rIns="64425" wrap="square" tIns="64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g3ec02116661_0_0"/>
          <p:cNvSpPr txBox="1"/>
          <p:nvPr/>
        </p:nvSpPr>
        <p:spPr>
          <a:xfrm>
            <a:off x="3238541" y="1928884"/>
            <a:ext cx="953700" cy="134700"/>
          </a:xfrm>
          <a:prstGeom prst="rect">
            <a:avLst/>
          </a:prstGeom>
          <a:solidFill>
            <a:srgbClr val="FFFFFF">
              <a:alpha val="0"/>
            </a:srgbClr>
          </a:solidFill>
          <a:ln cap="flat" cmpd="sng" w="6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7900" lIns="44750" spcFirstLastPara="1" rIns="44750" wrap="square" tIns="17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CA3AF"/>
              </a:buClr>
              <a:buSzPts val="564"/>
              <a:buFont typeface="Inter"/>
              <a:buNone/>
            </a:pPr>
            <a:r>
              <a:rPr i="0" lang="pt-BR" sz="564" u="none" cap="none" strike="noStrike">
                <a:solidFill>
                  <a:srgbClr val="9CA3A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Conciliação</a:t>
            </a:r>
            <a:endParaRPr i="0" sz="564" u="none" cap="none" strike="noStrike">
              <a:solidFill>
                <a:srgbClr val="000000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36" name="Google Shape;336;g3ec02116661_0_0"/>
          <p:cNvSpPr/>
          <p:nvPr/>
        </p:nvSpPr>
        <p:spPr>
          <a:xfrm>
            <a:off x="3265604" y="2087391"/>
            <a:ext cx="899400" cy="134100"/>
          </a:xfrm>
          <a:prstGeom prst="roundRect">
            <a:avLst>
              <a:gd fmla="val 192308" name="adj"/>
            </a:avLst>
          </a:prstGeom>
          <a:solidFill>
            <a:srgbClr val="FFFFFF">
              <a:alpha val="5099"/>
            </a:srgbClr>
          </a:solidFill>
          <a:ln cap="flat" cmpd="sng" w="895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4425" lIns="64425" spcFirstLastPara="1" rIns="64425" wrap="square" tIns="64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g3ec02116661_0_0"/>
          <p:cNvSpPr txBox="1"/>
          <p:nvPr/>
        </p:nvSpPr>
        <p:spPr>
          <a:xfrm>
            <a:off x="3238541" y="2087391"/>
            <a:ext cx="953700" cy="134700"/>
          </a:xfrm>
          <a:prstGeom prst="rect">
            <a:avLst/>
          </a:prstGeom>
          <a:solidFill>
            <a:srgbClr val="FFFFFF">
              <a:alpha val="0"/>
            </a:srgbClr>
          </a:solidFill>
          <a:ln cap="flat" cmpd="sng" w="6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7900" lIns="44750" spcFirstLastPara="1" rIns="44750" wrap="square" tIns="17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CA3AF"/>
              </a:buClr>
              <a:buSzPts val="564"/>
              <a:buFont typeface="Inter"/>
              <a:buNone/>
            </a:pPr>
            <a:r>
              <a:rPr i="0" lang="pt-BR" sz="564" u="none" cap="none" strike="noStrike">
                <a:solidFill>
                  <a:srgbClr val="9CA3A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Notas Fiscais</a:t>
            </a:r>
            <a:endParaRPr i="0" sz="564" u="none" cap="none" strike="noStrike">
              <a:solidFill>
                <a:srgbClr val="000000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38" name="Google Shape;338;g3ec02116661_0_0"/>
          <p:cNvSpPr/>
          <p:nvPr/>
        </p:nvSpPr>
        <p:spPr>
          <a:xfrm>
            <a:off x="3265604" y="2245899"/>
            <a:ext cx="899400" cy="134100"/>
          </a:xfrm>
          <a:prstGeom prst="roundRect">
            <a:avLst>
              <a:gd fmla="val 192308" name="adj"/>
            </a:avLst>
          </a:prstGeom>
          <a:solidFill>
            <a:srgbClr val="FFFFFF">
              <a:alpha val="5099"/>
            </a:srgbClr>
          </a:solidFill>
          <a:ln cap="flat" cmpd="sng" w="895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4425" lIns="64425" spcFirstLastPara="1" rIns="64425" wrap="square" tIns="64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g3ec02116661_0_0"/>
          <p:cNvSpPr txBox="1"/>
          <p:nvPr/>
        </p:nvSpPr>
        <p:spPr>
          <a:xfrm>
            <a:off x="3238541" y="2245899"/>
            <a:ext cx="953700" cy="134700"/>
          </a:xfrm>
          <a:prstGeom prst="rect">
            <a:avLst/>
          </a:prstGeom>
          <a:solidFill>
            <a:srgbClr val="FFFFFF">
              <a:alpha val="0"/>
            </a:srgbClr>
          </a:solidFill>
          <a:ln cap="flat" cmpd="sng" w="6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7900" lIns="44750" spcFirstLastPara="1" rIns="44750" wrap="square" tIns="17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CA3AF"/>
              </a:buClr>
              <a:buSzPts val="564"/>
              <a:buFont typeface="Inter"/>
              <a:buNone/>
            </a:pPr>
            <a:r>
              <a:rPr i="0" lang="pt-BR" sz="564" u="none" cap="none" strike="noStrike">
                <a:solidFill>
                  <a:srgbClr val="9CA3A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Relatórios Diários</a:t>
            </a:r>
            <a:endParaRPr i="0" sz="564" u="none" cap="none" strike="noStrike">
              <a:solidFill>
                <a:srgbClr val="000000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pic>
        <p:nvPicPr>
          <p:cNvPr descr="preencoded.png" id="340" name="Google Shape;340;g3ec02116661_0_0"/>
          <p:cNvPicPr preferRelativeResize="0"/>
          <p:nvPr/>
        </p:nvPicPr>
        <p:blipFill rotWithShape="1">
          <a:blip r:embed="rId7">
            <a:alphaModFix/>
          </a:blip>
          <a:srcRect b="0" l="-403" r="-393" t="0"/>
          <a:stretch/>
        </p:blipFill>
        <p:spPr>
          <a:xfrm>
            <a:off x="4840352" y="2705955"/>
            <a:ext cx="13531" cy="241625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g3ec02116661_0_0"/>
          <p:cNvSpPr/>
          <p:nvPr/>
        </p:nvSpPr>
        <p:spPr>
          <a:xfrm>
            <a:off x="4310066" y="2947582"/>
            <a:ext cx="1074000" cy="811800"/>
          </a:xfrm>
          <a:prstGeom prst="roundRect">
            <a:avLst>
              <a:gd fmla="val 10495" name="adj"/>
            </a:avLst>
          </a:prstGeom>
          <a:solidFill>
            <a:srgbClr val="111827">
              <a:alpha val="94900"/>
            </a:srgbClr>
          </a:solidFill>
          <a:ln cap="flat" cmpd="sng" w="8950">
            <a:solidFill>
              <a:srgbClr val="FFFFFF">
                <a:alpha val="10199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4425" lIns="64425" spcFirstLastPara="1" rIns="64425" wrap="square" tIns="64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g3ec02116661_0_0"/>
          <p:cNvSpPr txBox="1"/>
          <p:nvPr/>
        </p:nvSpPr>
        <p:spPr>
          <a:xfrm>
            <a:off x="4370634" y="3035212"/>
            <a:ext cx="953700" cy="14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5"/>
              <a:buFont typeface="Space Grotesk"/>
              <a:buNone/>
            </a:pPr>
            <a:r>
              <a:rPr i="0" lang="pt-BR" sz="705" u="none" cap="none" strike="noStrike">
                <a:solidFill>
                  <a:srgbClr val="FFFFFF"/>
                </a:solidFill>
                <a:latin typeface="Plus Jakarta Sans SemiBold"/>
                <a:ea typeface="Plus Jakarta Sans SemiBold"/>
                <a:cs typeface="Plus Jakarta Sans SemiBold"/>
                <a:sym typeface="Plus Jakarta Sans SemiBold"/>
              </a:rPr>
              <a:t>Cyber Sec</a:t>
            </a:r>
            <a:endParaRPr i="0" sz="705" u="none" cap="none" strike="noStrike">
              <a:solidFill>
                <a:srgbClr val="000000"/>
              </a:solidFill>
              <a:latin typeface="Plus Jakarta Sans SemiBold"/>
              <a:ea typeface="Plus Jakarta Sans SemiBold"/>
              <a:cs typeface="Plus Jakarta Sans SemiBold"/>
              <a:sym typeface="Plus Jakarta Sans SemiBold"/>
            </a:endParaRPr>
          </a:p>
        </p:txBody>
      </p:sp>
      <p:sp>
        <p:nvSpPr>
          <p:cNvPr id="343" name="Google Shape;343;g3ec02116661_0_0"/>
          <p:cNvSpPr/>
          <p:nvPr/>
        </p:nvSpPr>
        <p:spPr>
          <a:xfrm>
            <a:off x="4397051" y="3220138"/>
            <a:ext cx="899400" cy="134100"/>
          </a:xfrm>
          <a:prstGeom prst="roundRect">
            <a:avLst>
              <a:gd fmla="val 192308" name="adj"/>
            </a:avLst>
          </a:prstGeom>
          <a:solidFill>
            <a:srgbClr val="FFFFFF">
              <a:alpha val="5099"/>
            </a:srgbClr>
          </a:solidFill>
          <a:ln cap="flat" cmpd="sng" w="895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4425" lIns="64425" spcFirstLastPara="1" rIns="64425" wrap="square" tIns="64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g3ec02116661_0_0"/>
          <p:cNvSpPr txBox="1"/>
          <p:nvPr/>
        </p:nvSpPr>
        <p:spPr>
          <a:xfrm>
            <a:off x="4370634" y="3220138"/>
            <a:ext cx="953700" cy="134700"/>
          </a:xfrm>
          <a:prstGeom prst="rect">
            <a:avLst/>
          </a:prstGeom>
          <a:solidFill>
            <a:srgbClr val="FFFFFF">
              <a:alpha val="0"/>
            </a:srgbClr>
          </a:solidFill>
          <a:ln cap="flat" cmpd="sng" w="6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7900" lIns="44750" spcFirstLastPara="1" rIns="44750" wrap="square" tIns="17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CA3AF"/>
              </a:buClr>
              <a:buSzPts val="564"/>
              <a:buFont typeface="Inter"/>
              <a:buNone/>
            </a:pPr>
            <a:r>
              <a:rPr i="0" lang="pt-BR" sz="564" u="none" cap="none" strike="noStrike">
                <a:solidFill>
                  <a:srgbClr val="9CA3A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Monitoramento</a:t>
            </a:r>
            <a:endParaRPr i="0" sz="564" u="none" cap="none" strike="noStrike">
              <a:solidFill>
                <a:srgbClr val="000000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45" name="Google Shape;345;g3ec02116661_0_0"/>
          <p:cNvSpPr/>
          <p:nvPr/>
        </p:nvSpPr>
        <p:spPr>
          <a:xfrm>
            <a:off x="4397051" y="3378644"/>
            <a:ext cx="899400" cy="134100"/>
          </a:xfrm>
          <a:prstGeom prst="roundRect">
            <a:avLst>
              <a:gd fmla="val 192308" name="adj"/>
            </a:avLst>
          </a:prstGeom>
          <a:solidFill>
            <a:srgbClr val="FFFFFF">
              <a:alpha val="5099"/>
            </a:srgbClr>
          </a:solidFill>
          <a:ln cap="flat" cmpd="sng" w="895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4425" lIns="64425" spcFirstLastPara="1" rIns="64425" wrap="square" tIns="64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g3ec02116661_0_0"/>
          <p:cNvSpPr txBox="1"/>
          <p:nvPr/>
        </p:nvSpPr>
        <p:spPr>
          <a:xfrm>
            <a:off x="4370634" y="3378644"/>
            <a:ext cx="953700" cy="134700"/>
          </a:xfrm>
          <a:prstGeom prst="rect">
            <a:avLst/>
          </a:prstGeom>
          <a:solidFill>
            <a:srgbClr val="FFFFFF">
              <a:alpha val="0"/>
            </a:srgbClr>
          </a:solidFill>
          <a:ln cap="flat" cmpd="sng" w="6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7900" lIns="44750" spcFirstLastPara="1" rIns="44750" wrap="square" tIns="17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CA3AF"/>
              </a:buClr>
              <a:buSzPts val="564"/>
              <a:buFont typeface="Inter"/>
              <a:buNone/>
            </a:pPr>
            <a:r>
              <a:rPr i="0" lang="pt-BR" sz="564" u="none" cap="none" strike="noStrike">
                <a:solidFill>
                  <a:srgbClr val="9CA3A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Alertas Críticos</a:t>
            </a:r>
            <a:endParaRPr i="0" sz="564" u="none" cap="none" strike="noStrike">
              <a:solidFill>
                <a:srgbClr val="000000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47" name="Google Shape;347;g3ec02116661_0_0"/>
          <p:cNvSpPr/>
          <p:nvPr/>
        </p:nvSpPr>
        <p:spPr>
          <a:xfrm>
            <a:off x="4397051" y="3537151"/>
            <a:ext cx="899400" cy="134100"/>
          </a:xfrm>
          <a:prstGeom prst="roundRect">
            <a:avLst>
              <a:gd fmla="val 192308" name="adj"/>
            </a:avLst>
          </a:prstGeom>
          <a:solidFill>
            <a:srgbClr val="FFFFFF">
              <a:alpha val="5099"/>
            </a:srgbClr>
          </a:solidFill>
          <a:ln cap="flat" cmpd="sng" w="895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4425" lIns="64425" spcFirstLastPara="1" rIns="64425" wrap="square" tIns="64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g3ec02116661_0_0"/>
          <p:cNvSpPr txBox="1"/>
          <p:nvPr/>
        </p:nvSpPr>
        <p:spPr>
          <a:xfrm>
            <a:off x="4370634" y="3537151"/>
            <a:ext cx="953700" cy="134700"/>
          </a:xfrm>
          <a:prstGeom prst="rect">
            <a:avLst/>
          </a:prstGeom>
          <a:solidFill>
            <a:srgbClr val="FFFFFF">
              <a:alpha val="0"/>
            </a:srgbClr>
          </a:solidFill>
          <a:ln cap="flat" cmpd="sng" w="6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7900" lIns="44750" spcFirstLastPara="1" rIns="44750" wrap="square" tIns="17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CA3AF"/>
              </a:buClr>
              <a:buSzPts val="564"/>
              <a:buFont typeface="Inter"/>
              <a:buNone/>
            </a:pPr>
            <a:r>
              <a:rPr i="0" lang="pt-BR" sz="564" u="none" cap="none" strike="noStrike">
                <a:solidFill>
                  <a:srgbClr val="9CA3A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Resposta (SOAR)</a:t>
            </a:r>
            <a:endParaRPr i="0" sz="564" u="none" cap="none" strike="noStrike">
              <a:solidFill>
                <a:srgbClr val="000000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pic>
        <p:nvPicPr>
          <p:cNvPr descr="preencoded.png" id="349" name="Google Shape;349;g3ec02116661_0_0"/>
          <p:cNvPicPr preferRelativeResize="0"/>
          <p:nvPr/>
        </p:nvPicPr>
        <p:blipFill rotWithShape="1">
          <a:blip r:embed="rId7">
            <a:alphaModFix/>
          </a:blip>
          <a:srcRect b="0" l="-403" r="-393" t="0"/>
          <a:stretch/>
        </p:blipFill>
        <p:spPr>
          <a:xfrm>
            <a:off x="5972444" y="2464329"/>
            <a:ext cx="13531" cy="241625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g3ec02116661_0_0"/>
          <p:cNvSpPr/>
          <p:nvPr/>
        </p:nvSpPr>
        <p:spPr>
          <a:xfrm>
            <a:off x="5442158" y="1656329"/>
            <a:ext cx="1074000" cy="811800"/>
          </a:xfrm>
          <a:prstGeom prst="roundRect">
            <a:avLst>
              <a:gd fmla="val 10495" name="adj"/>
            </a:avLst>
          </a:prstGeom>
          <a:solidFill>
            <a:srgbClr val="111827">
              <a:alpha val="94900"/>
            </a:srgbClr>
          </a:solidFill>
          <a:ln cap="flat" cmpd="sng" w="8950">
            <a:solidFill>
              <a:srgbClr val="FFFFFF">
                <a:alpha val="10199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4425" lIns="64425" spcFirstLastPara="1" rIns="64425" wrap="square" tIns="64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g3ec02116661_0_0"/>
          <p:cNvSpPr txBox="1"/>
          <p:nvPr/>
        </p:nvSpPr>
        <p:spPr>
          <a:xfrm>
            <a:off x="5502726" y="1743315"/>
            <a:ext cx="953700" cy="14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5"/>
              <a:buFont typeface="Space Grotesk"/>
              <a:buNone/>
            </a:pPr>
            <a:r>
              <a:rPr i="0" lang="pt-BR" sz="705" u="none" cap="none" strike="noStrike">
                <a:solidFill>
                  <a:srgbClr val="FFFFFF"/>
                </a:solidFill>
                <a:latin typeface="Plus Jakarta Sans SemiBold"/>
                <a:ea typeface="Plus Jakarta Sans SemiBold"/>
                <a:cs typeface="Plus Jakarta Sans SemiBold"/>
                <a:sym typeface="Plus Jakarta Sans SemiBold"/>
              </a:rPr>
              <a:t>Suporte</a:t>
            </a:r>
            <a:endParaRPr i="0" sz="705" u="none" cap="none" strike="noStrike">
              <a:solidFill>
                <a:srgbClr val="000000"/>
              </a:solidFill>
              <a:latin typeface="Plus Jakarta Sans SemiBold"/>
              <a:ea typeface="Plus Jakarta Sans SemiBold"/>
              <a:cs typeface="Plus Jakarta Sans SemiBold"/>
              <a:sym typeface="Plus Jakarta Sans SemiBold"/>
            </a:endParaRPr>
          </a:p>
        </p:txBody>
      </p:sp>
      <p:sp>
        <p:nvSpPr>
          <p:cNvPr id="352" name="Google Shape;352;g3ec02116661_0_0"/>
          <p:cNvSpPr/>
          <p:nvPr/>
        </p:nvSpPr>
        <p:spPr>
          <a:xfrm>
            <a:off x="5529143" y="1928884"/>
            <a:ext cx="899400" cy="134100"/>
          </a:xfrm>
          <a:prstGeom prst="roundRect">
            <a:avLst>
              <a:gd fmla="val 192308" name="adj"/>
            </a:avLst>
          </a:prstGeom>
          <a:solidFill>
            <a:srgbClr val="FFFFFF">
              <a:alpha val="5099"/>
            </a:srgbClr>
          </a:solidFill>
          <a:ln cap="flat" cmpd="sng" w="895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4425" lIns="64425" spcFirstLastPara="1" rIns="64425" wrap="square" tIns="64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g3ec02116661_0_0"/>
          <p:cNvSpPr txBox="1"/>
          <p:nvPr/>
        </p:nvSpPr>
        <p:spPr>
          <a:xfrm>
            <a:off x="5502726" y="1928884"/>
            <a:ext cx="953700" cy="134700"/>
          </a:xfrm>
          <a:prstGeom prst="rect">
            <a:avLst/>
          </a:prstGeom>
          <a:solidFill>
            <a:srgbClr val="FFFFFF">
              <a:alpha val="0"/>
            </a:srgbClr>
          </a:solidFill>
          <a:ln cap="flat" cmpd="sng" w="6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7900" lIns="44750" spcFirstLastPara="1" rIns="44750" wrap="square" tIns="17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CA3AF"/>
              </a:buClr>
              <a:buSzPts val="564"/>
              <a:buFont typeface="Inter"/>
              <a:buNone/>
            </a:pPr>
            <a:r>
              <a:rPr i="0" lang="pt-BR" sz="564" u="none" cap="none" strike="noStrike">
                <a:solidFill>
                  <a:srgbClr val="9CA3A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Triagem Tickets</a:t>
            </a:r>
            <a:endParaRPr i="0" sz="564" u="none" cap="none" strike="noStrike">
              <a:solidFill>
                <a:srgbClr val="000000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54" name="Google Shape;354;g3ec02116661_0_0"/>
          <p:cNvSpPr/>
          <p:nvPr/>
        </p:nvSpPr>
        <p:spPr>
          <a:xfrm>
            <a:off x="5529143" y="2087391"/>
            <a:ext cx="899400" cy="134100"/>
          </a:xfrm>
          <a:prstGeom prst="roundRect">
            <a:avLst>
              <a:gd fmla="val 192308" name="adj"/>
            </a:avLst>
          </a:prstGeom>
          <a:solidFill>
            <a:srgbClr val="FFFFFF">
              <a:alpha val="5099"/>
            </a:srgbClr>
          </a:solidFill>
          <a:ln cap="flat" cmpd="sng" w="895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4425" lIns="64425" spcFirstLastPara="1" rIns="64425" wrap="square" tIns="64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g3ec02116661_0_0"/>
          <p:cNvSpPr txBox="1"/>
          <p:nvPr/>
        </p:nvSpPr>
        <p:spPr>
          <a:xfrm>
            <a:off x="5502726" y="2087391"/>
            <a:ext cx="953700" cy="134700"/>
          </a:xfrm>
          <a:prstGeom prst="rect">
            <a:avLst/>
          </a:prstGeom>
          <a:solidFill>
            <a:srgbClr val="FFFFFF">
              <a:alpha val="0"/>
            </a:srgbClr>
          </a:solidFill>
          <a:ln cap="flat" cmpd="sng" w="6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7900" lIns="44750" spcFirstLastPara="1" rIns="44750" wrap="square" tIns="17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CA3AF"/>
              </a:buClr>
              <a:buSzPts val="564"/>
              <a:buFont typeface="Inter"/>
              <a:buNone/>
            </a:pPr>
            <a:r>
              <a:rPr i="0" lang="pt-BR" sz="564" u="none" cap="none" strike="noStrike">
                <a:solidFill>
                  <a:srgbClr val="9CA3A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SLA Check</a:t>
            </a:r>
            <a:endParaRPr i="0" sz="564" u="none" cap="none" strike="noStrike">
              <a:solidFill>
                <a:srgbClr val="000000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56" name="Google Shape;356;g3ec02116661_0_0"/>
          <p:cNvSpPr/>
          <p:nvPr/>
        </p:nvSpPr>
        <p:spPr>
          <a:xfrm>
            <a:off x="5529143" y="2245899"/>
            <a:ext cx="899400" cy="134100"/>
          </a:xfrm>
          <a:prstGeom prst="roundRect">
            <a:avLst>
              <a:gd fmla="val 192308" name="adj"/>
            </a:avLst>
          </a:prstGeom>
          <a:solidFill>
            <a:srgbClr val="FFFFFF">
              <a:alpha val="5099"/>
            </a:srgbClr>
          </a:solidFill>
          <a:ln cap="flat" cmpd="sng" w="895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4425" lIns="64425" spcFirstLastPara="1" rIns="64425" wrap="square" tIns="64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g3ec02116661_0_0"/>
          <p:cNvSpPr txBox="1"/>
          <p:nvPr/>
        </p:nvSpPr>
        <p:spPr>
          <a:xfrm>
            <a:off x="5502726" y="2245899"/>
            <a:ext cx="953700" cy="134700"/>
          </a:xfrm>
          <a:prstGeom prst="rect">
            <a:avLst/>
          </a:prstGeom>
          <a:solidFill>
            <a:srgbClr val="FFFFFF">
              <a:alpha val="0"/>
            </a:srgbClr>
          </a:solidFill>
          <a:ln cap="flat" cmpd="sng" w="6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7900" lIns="44750" spcFirstLastPara="1" rIns="44750" wrap="square" tIns="17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CA3AF"/>
              </a:buClr>
              <a:buSzPts val="564"/>
              <a:buFont typeface="Inter"/>
              <a:buNone/>
            </a:pPr>
            <a:r>
              <a:rPr i="0" lang="pt-BR" sz="564" u="none" cap="none" strike="noStrike">
                <a:solidFill>
                  <a:srgbClr val="9CA3A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Integração Jira</a:t>
            </a:r>
            <a:endParaRPr i="0" sz="564" u="none" cap="none" strike="noStrike">
              <a:solidFill>
                <a:srgbClr val="000000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pic>
        <p:nvPicPr>
          <p:cNvPr descr="preencoded.png" id="358" name="Google Shape;358;g3ec02116661_0_0"/>
          <p:cNvPicPr preferRelativeResize="0"/>
          <p:nvPr/>
        </p:nvPicPr>
        <p:blipFill rotWithShape="1">
          <a:blip r:embed="rId7">
            <a:alphaModFix/>
          </a:blip>
          <a:srcRect b="0" l="-403" r="-393" t="0"/>
          <a:stretch/>
        </p:blipFill>
        <p:spPr>
          <a:xfrm>
            <a:off x="7104536" y="2705955"/>
            <a:ext cx="13531" cy="241625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g3ec02116661_0_0"/>
          <p:cNvSpPr/>
          <p:nvPr/>
        </p:nvSpPr>
        <p:spPr>
          <a:xfrm>
            <a:off x="6574251" y="2947582"/>
            <a:ext cx="1074000" cy="811800"/>
          </a:xfrm>
          <a:prstGeom prst="roundRect">
            <a:avLst>
              <a:gd fmla="val 10495" name="adj"/>
            </a:avLst>
          </a:prstGeom>
          <a:solidFill>
            <a:srgbClr val="111827">
              <a:alpha val="94900"/>
            </a:srgbClr>
          </a:solidFill>
          <a:ln cap="flat" cmpd="sng" w="8950">
            <a:solidFill>
              <a:srgbClr val="FFFFFF">
                <a:alpha val="10199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4425" lIns="64425" spcFirstLastPara="1" rIns="64425" wrap="square" tIns="64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g3ec02116661_0_0"/>
          <p:cNvSpPr txBox="1"/>
          <p:nvPr/>
        </p:nvSpPr>
        <p:spPr>
          <a:xfrm>
            <a:off x="6634174" y="3035212"/>
            <a:ext cx="953700" cy="14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5"/>
              <a:buFont typeface="Space Grotesk"/>
              <a:buNone/>
            </a:pPr>
            <a:r>
              <a:rPr i="0" lang="pt-BR" sz="705" u="none" cap="none" strike="noStrike">
                <a:solidFill>
                  <a:srgbClr val="FFFFFF"/>
                </a:solidFill>
                <a:latin typeface="Plus Jakarta Sans SemiBold"/>
                <a:ea typeface="Plus Jakarta Sans SemiBold"/>
                <a:cs typeface="Plus Jakarta Sans SemiBold"/>
                <a:sym typeface="Plus Jakarta Sans SemiBold"/>
              </a:rPr>
              <a:t>Marketing</a:t>
            </a:r>
            <a:endParaRPr i="0" sz="705" u="none" cap="none" strike="noStrike">
              <a:solidFill>
                <a:srgbClr val="000000"/>
              </a:solidFill>
              <a:latin typeface="Plus Jakarta Sans SemiBold"/>
              <a:ea typeface="Plus Jakarta Sans SemiBold"/>
              <a:cs typeface="Plus Jakarta Sans SemiBold"/>
              <a:sym typeface="Plus Jakarta Sans SemiBold"/>
            </a:endParaRPr>
          </a:p>
        </p:txBody>
      </p:sp>
      <p:sp>
        <p:nvSpPr>
          <p:cNvPr id="361" name="Google Shape;361;g3ec02116661_0_0"/>
          <p:cNvSpPr/>
          <p:nvPr/>
        </p:nvSpPr>
        <p:spPr>
          <a:xfrm>
            <a:off x="6661236" y="3220138"/>
            <a:ext cx="899400" cy="134100"/>
          </a:xfrm>
          <a:prstGeom prst="roundRect">
            <a:avLst>
              <a:gd fmla="val 192308" name="adj"/>
            </a:avLst>
          </a:prstGeom>
          <a:solidFill>
            <a:srgbClr val="FFFFFF">
              <a:alpha val="5099"/>
            </a:srgbClr>
          </a:solidFill>
          <a:ln cap="flat" cmpd="sng" w="895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4425" lIns="64425" spcFirstLastPara="1" rIns="64425" wrap="square" tIns="64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g3ec02116661_0_0"/>
          <p:cNvSpPr txBox="1"/>
          <p:nvPr/>
        </p:nvSpPr>
        <p:spPr>
          <a:xfrm>
            <a:off x="6634174" y="3220138"/>
            <a:ext cx="953700" cy="134700"/>
          </a:xfrm>
          <a:prstGeom prst="rect">
            <a:avLst/>
          </a:prstGeom>
          <a:solidFill>
            <a:srgbClr val="FFFFFF">
              <a:alpha val="0"/>
            </a:srgbClr>
          </a:solidFill>
          <a:ln cap="flat" cmpd="sng" w="6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7900" lIns="44750" spcFirstLastPara="1" rIns="44750" wrap="square" tIns="17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CA3AF"/>
              </a:buClr>
              <a:buSzPts val="564"/>
              <a:buFont typeface="Inter"/>
              <a:buNone/>
            </a:pPr>
            <a:r>
              <a:rPr i="0" lang="pt-BR" sz="564" u="none" cap="none" strike="noStrike">
                <a:solidFill>
                  <a:srgbClr val="9CA3A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Enriquecer Leads</a:t>
            </a:r>
            <a:endParaRPr i="0" sz="564" u="none" cap="none" strike="noStrike">
              <a:solidFill>
                <a:srgbClr val="000000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63" name="Google Shape;363;g3ec02116661_0_0"/>
          <p:cNvSpPr/>
          <p:nvPr/>
        </p:nvSpPr>
        <p:spPr>
          <a:xfrm>
            <a:off x="6661236" y="3378644"/>
            <a:ext cx="899400" cy="134100"/>
          </a:xfrm>
          <a:prstGeom prst="roundRect">
            <a:avLst>
              <a:gd fmla="val 192308" name="adj"/>
            </a:avLst>
          </a:prstGeom>
          <a:solidFill>
            <a:srgbClr val="FFFFFF">
              <a:alpha val="5099"/>
            </a:srgbClr>
          </a:solidFill>
          <a:ln cap="flat" cmpd="sng" w="895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4425" lIns="64425" spcFirstLastPara="1" rIns="64425" wrap="square" tIns="64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g3ec02116661_0_0"/>
          <p:cNvSpPr txBox="1"/>
          <p:nvPr/>
        </p:nvSpPr>
        <p:spPr>
          <a:xfrm>
            <a:off x="6634174" y="3378644"/>
            <a:ext cx="953700" cy="134700"/>
          </a:xfrm>
          <a:prstGeom prst="rect">
            <a:avLst/>
          </a:prstGeom>
          <a:solidFill>
            <a:srgbClr val="FFFFFF">
              <a:alpha val="0"/>
            </a:srgbClr>
          </a:solidFill>
          <a:ln cap="flat" cmpd="sng" w="6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7900" lIns="44750" spcFirstLastPara="1" rIns="44750" wrap="square" tIns="17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CA3AF"/>
              </a:buClr>
              <a:buSzPts val="564"/>
              <a:buFont typeface="Inter"/>
              <a:buNone/>
            </a:pPr>
            <a:r>
              <a:rPr i="0" lang="pt-BR" sz="564" u="none" cap="none" strike="noStrike">
                <a:solidFill>
                  <a:srgbClr val="9CA3A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Campanhas</a:t>
            </a:r>
            <a:endParaRPr i="0" sz="564" u="none" cap="none" strike="noStrike">
              <a:solidFill>
                <a:srgbClr val="000000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65" name="Google Shape;365;g3ec02116661_0_0"/>
          <p:cNvSpPr/>
          <p:nvPr/>
        </p:nvSpPr>
        <p:spPr>
          <a:xfrm>
            <a:off x="6661236" y="3537151"/>
            <a:ext cx="899400" cy="134100"/>
          </a:xfrm>
          <a:prstGeom prst="roundRect">
            <a:avLst>
              <a:gd fmla="val 192308" name="adj"/>
            </a:avLst>
          </a:prstGeom>
          <a:solidFill>
            <a:srgbClr val="FFFFFF">
              <a:alpha val="5099"/>
            </a:srgbClr>
          </a:solidFill>
          <a:ln cap="flat" cmpd="sng" w="895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4425" lIns="64425" spcFirstLastPara="1" rIns="64425" wrap="square" tIns="64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g3ec02116661_0_0"/>
          <p:cNvSpPr txBox="1"/>
          <p:nvPr/>
        </p:nvSpPr>
        <p:spPr>
          <a:xfrm>
            <a:off x="6634174" y="3537151"/>
            <a:ext cx="953700" cy="134700"/>
          </a:xfrm>
          <a:prstGeom prst="rect">
            <a:avLst/>
          </a:prstGeom>
          <a:solidFill>
            <a:srgbClr val="FFFFFF">
              <a:alpha val="0"/>
            </a:srgbClr>
          </a:solidFill>
          <a:ln cap="flat" cmpd="sng" w="6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7900" lIns="44750" spcFirstLastPara="1" rIns="44750" wrap="square" tIns="17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CA3AF"/>
              </a:buClr>
              <a:buSzPts val="564"/>
              <a:buFont typeface="Inter"/>
              <a:buNone/>
            </a:pPr>
            <a:r>
              <a:rPr i="0" lang="pt-BR" sz="564" u="none" cap="none" strike="noStrike">
                <a:solidFill>
                  <a:srgbClr val="9CA3A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Sincronia CRM</a:t>
            </a:r>
            <a:endParaRPr i="0" sz="564" u="none" cap="none" strike="noStrike">
              <a:solidFill>
                <a:srgbClr val="000000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pic>
        <p:nvPicPr>
          <p:cNvPr descr="preencoded.png" id="367" name="Google Shape;367;g3ec02116661_0_0"/>
          <p:cNvPicPr preferRelativeResize="0"/>
          <p:nvPr/>
        </p:nvPicPr>
        <p:blipFill rotWithShape="1">
          <a:blip r:embed="rId7">
            <a:alphaModFix/>
          </a:blip>
          <a:srcRect b="0" l="-403" r="-393" t="0"/>
          <a:stretch/>
        </p:blipFill>
        <p:spPr>
          <a:xfrm>
            <a:off x="8235984" y="2464329"/>
            <a:ext cx="13531" cy="241625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g3ec02116661_0_0"/>
          <p:cNvSpPr/>
          <p:nvPr/>
        </p:nvSpPr>
        <p:spPr>
          <a:xfrm>
            <a:off x="7706343" y="1656329"/>
            <a:ext cx="1074000" cy="811800"/>
          </a:xfrm>
          <a:prstGeom prst="roundRect">
            <a:avLst>
              <a:gd fmla="val 10495" name="adj"/>
            </a:avLst>
          </a:prstGeom>
          <a:solidFill>
            <a:srgbClr val="111827">
              <a:alpha val="94900"/>
            </a:srgbClr>
          </a:solidFill>
          <a:ln cap="flat" cmpd="sng" w="8950">
            <a:solidFill>
              <a:srgbClr val="FFFFFF">
                <a:alpha val="10199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4425" lIns="64425" spcFirstLastPara="1" rIns="64425" wrap="square" tIns="64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g3ec02116661_0_0"/>
          <p:cNvSpPr txBox="1"/>
          <p:nvPr/>
        </p:nvSpPr>
        <p:spPr>
          <a:xfrm>
            <a:off x="7766266" y="1743315"/>
            <a:ext cx="953700" cy="14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5"/>
              <a:buFont typeface="Space Grotesk"/>
              <a:buNone/>
            </a:pPr>
            <a:r>
              <a:rPr b="1" i="0" lang="pt-BR" sz="705" u="none" cap="none" strike="noStrike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Legal</a:t>
            </a:r>
            <a:endParaRPr b="0" i="0" sz="705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g3ec02116661_0_0"/>
          <p:cNvSpPr/>
          <p:nvPr/>
        </p:nvSpPr>
        <p:spPr>
          <a:xfrm>
            <a:off x="7793328" y="1928884"/>
            <a:ext cx="899400" cy="134100"/>
          </a:xfrm>
          <a:prstGeom prst="roundRect">
            <a:avLst>
              <a:gd fmla="val 192308" name="adj"/>
            </a:avLst>
          </a:prstGeom>
          <a:solidFill>
            <a:srgbClr val="FFFFFF">
              <a:alpha val="5099"/>
            </a:srgbClr>
          </a:solidFill>
          <a:ln cap="flat" cmpd="sng" w="895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4425" lIns="64425" spcFirstLastPara="1" rIns="64425" wrap="square" tIns="64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g3ec02116661_0_0"/>
          <p:cNvSpPr txBox="1"/>
          <p:nvPr/>
        </p:nvSpPr>
        <p:spPr>
          <a:xfrm>
            <a:off x="7766266" y="1928884"/>
            <a:ext cx="953700" cy="134700"/>
          </a:xfrm>
          <a:prstGeom prst="rect">
            <a:avLst/>
          </a:prstGeom>
          <a:solidFill>
            <a:srgbClr val="FFFFFF">
              <a:alpha val="0"/>
            </a:srgbClr>
          </a:solidFill>
          <a:ln cap="flat" cmpd="sng" w="6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7900" lIns="44750" spcFirstLastPara="1" rIns="44750" wrap="square" tIns="17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CA3AF"/>
              </a:buClr>
              <a:buSzPts val="564"/>
              <a:buFont typeface="Inter"/>
              <a:buNone/>
            </a:pPr>
            <a:r>
              <a:rPr b="0" i="0" lang="pt-BR" sz="564" u="none" cap="none" strike="noStrike">
                <a:solidFill>
                  <a:srgbClr val="9CA3AF"/>
                </a:solidFill>
                <a:latin typeface="Inter"/>
                <a:ea typeface="Inter"/>
                <a:cs typeface="Inter"/>
                <a:sym typeface="Inter"/>
              </a:rPr>
              <a:t>KYC Checks</a:t>
            </a:r>
            <a:endParaRPr b="0" i="0" sz="564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g3ec02116661_0_0"/>
          <p:cNvSpPr/>
          <p:nvPr/>
        </p:nvSpPr>
        <p:spPr>
          <a:xfrm>
            <a:off x="7793328" y="2087391"/>
            <a:ext cx="899400" cy="134100"/>
          </a:xfrm>
          <a:prstGeom prst="roundRect">
            <a:avLst>
              <a:gd fmla="val 192308" name="adj"/>
            </a:avLst>
          </a:prstGeom>
          <a:solidFill>
            <a:srgbClr val="FFFFFF">
              <a:alpha val="5099"/>
            </a:srgbClr>
          </a:solidFill>
          <a:ln cap="flat" cmpd="sng" w="895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4425" lIns="64425" spcFirstLastPara="1" rIns="64425" wrap="square" tIns="64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g3ec02116661_0_0"/>
          <p:cNvSpPr txBox="1"/>
          <p:nvPr/>
        </p:nvSpPr>
        <p:spPr>
          <a:xfrm>
            <a:off x="7766266" y="2087391"/>
            <a:ext cx="953700" cy="134700"/>
          </a:xfrm>
          <a:prstGeom prst="rect">
            <a:avLst/>
          </a:prstGeom>
          <a:solidFill>
            <a:srgbClr val="FFFFFF">
              <a:alpha val="0"/>
            </a:srgbClr>
          </a:solidFill>
          <a:ln cap="flat" cmpd="sng" w="6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7900" lIns="44750" spcFirstLastPara="1" rIns="44750" wrap="square" tIns="17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CA3AF"/>
              </a:buClr>
              <a:buSzPts val="564"/>
              <a:buFont typeface="Inter"/>
              <a:buNone/>
            </a:pPr>
            <a:r>
              <a:rPr b="0" i="0" lang="pt-BR" sz="564" u="none" cap="none" strike="noStrike">
                <a:solidFill>
                  <a:srgbClr val="9CA3AF"/>
                </a:solidFill>
                <a:latin typeface="Inter"/>
                <a:ea typeface="Inter"/>
                <a:cs typeface="Inter"/>
                <a:sym typeface="Inter"/>
              </a:rPr>
              <a:t>Auditoria</a:t>
            </a:r>
            <a:endParaRPr b="0" i="0" sz="564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g3ec02116661_0_0"/>
          <p:cNvSpPr/>
          <p:nvPr/>
        </p:nvSpPr>
        <p:spPr>
          <a:xfrm>
            <a:off x="7793328" y="2245899"/>
            <a:ext cx="899400" cy="134100"/>
          </a:xfrm>
          <a:prstGeom prst="roundRect">
            <a:avLst>
              <a:gd fmla="val 192308" name="adj"/>
            </a:avLst>
          </a:prstGeom>
          <a:solidFill>
            <a:srgbClr val="FFFFFF">
              <a:alpha val="5099"/>
            </a:srgbClr>
          </a:solidFill>
          <a:ln cap="flat" cmpd="sng" w="895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4425" lIns="64425" spcFirstLastPara="1" rIns="64425" wrap="square" tIns="64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g3ec02116661_0_0"/>
          <p:cNvSpPr txBox="1"/>
          <p:nvPr/>
        </p:nvSpPr>
        <p:spPr>
          <a:xfrm>
            <a:off x="7766266" y="2245899"/>
            <a:ext cx="953700" cy="134700"/>
          </a:xfrm>
          <a:prstGeom prst="rect">
            <a:avLst/>
          </a:prstGeom>
          <a:solidFill>
            <a:srgbClr val="FFFFFF">
              <a:alpha val="0"/>
            </a:srgbClr>
          </a:solidFill>
          <a:ln cap="flat" cmpd="sng" w="6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7900" lIns="44750" spcFirstLastPara="1" rIns="44750" wrap="square" tIns="17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CA3AF"/>
              </a:buClr>
              <a:buSzPts val="564"/>
              <a:buFont typeface="Inter"/>
              <a:buNone/>
            </a:pPr>
            <a:r>
              <a:rPr b="0" i="0" lang="pt-BR" sz="564" u="none" cap="none" strike="noStrike">
                <a:solidFill>
                  <a:srgbClr val="9CA3AF"/>
                </a:solidFill>
                <a:latin typeface="Inter"/>
                <a:ea typeface="Inter"/>
                <a:cs typeface="Inter"/>
                <a:sym typeface="Inter"/>
              </a:rPr>
              <a:t>Evidências</a:t>
            </a:r>
            <a:endParaRPr b="0" i="0" sz="564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376" name="Google Shape;376;g3ec02116661_0_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290080" y="2544871"/>
            <a:ext cx="322166" cy="3221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77" name="Google Shape;377;g3ec02116661_0_0"/>
          <p:cNvPicPr preferRelativeResize="0"/>
          <p:nvPr/>
        </p:nvPicPr>
        <p:blipFill rotWithShape="1">
          <a:blip r:embed="rId9">
            <a:alphaModFix/>
          </a:blip>
          <a:srcRect b="0" l="-1062" r="-1062" t="0"/>
          <a:stretch/>
        </p:blipFill>
        <p:spPr>
          <a:xfrm>
            <a:off x="1373843" y="2645388"/>
            <a:ext cx="154640" cy="1211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78" name="Google Shape;378;g3ec02116661_0_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422172" y="2544871"/>
            <a:ext cx="322166" cy="3221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79" name="Google Shape;379;g3ec02116661_0_0"/>
          <p:cNvPicPr preferRelativeResize="0"/>
          <p:nvPr/>
        </p:nvPicPr>
        <p:blipFill rotWithShape="1">
          <a:blip r:embed="rId11">
            <a:alphaModFix/>
          </a:blip>
          <a:srcRect b="0" l="-1062" r="-1062" t="0"/>
          <a:stretch/>
        </p:blipFill>
        <p:spPr>
          <a:xfrm>
            <a:off x="2505935" y="2645388"/>
            <a:ext cx="154640" cy="1211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80" name="Google Shape;380;g3ec02116661_0_0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3554264" y="2544871"/>
            <a:ext cx="322166" cy="3221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81" name="Google Shape;381;g3ec02116661_0_0"/>
          <p:cNvPicPr preferRelativeResize="0"/>
          <p:nvPr/>
        </p:nvPicPr>
        <p:blipFill rotWithShape="1">
          <a:blip r:embed="rId13">
            <a:alphaModFix/>
          </a:blip>
          <a:srcRect b="0" l="-1771" r="-1771" t="0"/>
          <a:stretch/>
        </p:blipFill>
        <p:spPr>
          <a:xfrm>
            <a:off x="3668311" y="2645388"/>
            <a:ext cx="94072" cy="1211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82" name="Google Shape;382;g3ec02116661_0_0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4685712" y="2544871"/>
            <a:ext cx="322166" cy="3221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83" name="Google Shape;383;g3ec02116661_0_0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4786872" y="2645388"/>
            <a:ext cx="121134" cy="1211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84" name="Google Shape;384;g3ec02116661_0_0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5817804" y="2544871"/>
            <a:ext cx="322166" cy="3221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85" name="Google Shape;385;g3ec02116661_0_0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5918320" y="2645388"/>
            <a:ext cx="121134" cy="1211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86" name="Google Shape;386;g3ec02116661_0_0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6949896" y="2544871"/>
            <a:ext cx="322166" cy="3221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87" name="Google Shape;387;g3ec02116661_0_0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7050412" y="2645388"/>
            <a:ext cx="121134" cy="1211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88" name="Google Shape;388;g3ec02116661_0_0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8081989" y="2544871"/>
            <a:ext cx="322166" cy="3221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89" name="Google Shape;389;g3ec02116661_0_0"/>
          <p:cNvPicPr preferRelativeResize="0"/>
          <p:nvPr/>
        </p:nvPicPr>
        <p:blipFill rotWithShape="1">
          <a:blip r:embed="rId21">
            <a:alphaModFix/>
          </a:blip>
          <a:srcRect b="0" l="-1062" r="-1062" t="0"/>
          <a:stretch/>
        </p:blipFill>
        <p:spPr>
          <a:xfrm>
            <a:off x="8165752" y="2645388"/>
            <a:ext cx="154640" cy="121135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g3ec02116661_0_0"/>
          <p:cNvSpPr/>
          <p:nvPr/>
        </p:nvSpPr>
        <p:spPr>
          <a:xfrm>
            <a:off x="914425" y="200375"/>
            <a:ext cx="6035400" cy="6390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E5B71">
                  <a:alpha val="30196"/>
                </a:srgbClr>
              </a:gs>
              <a:gs pos="20000">
                <a:srgbClr val="DBDBDB">
                  <a:alpha val="30196"/>
                </a:srgbClr>
              </a:gs>
              <a:gs pos="46000">
                <a:srgbClr val="0B072A">
                  <a:alpha val="50196"/>
                </a:srgbClr>
              </a:gs>
              <a:gs pos="71000">
                <a:srgbClr val="DBDBDB">
                  <a:alpha val="30196"/>
                </a:srgbClr>
              </a:gs>
              <a:gs pos="100000">
                <a:srgbClr val="5E5B71">
                  <a:alpha val="30196"/>
                </a:srgbClr>
              </a:gs>
            </a:gsLst>
            <a:lin ang="2698631" scaled="0"/>
          </a:gradFill>
          <a:ln cap="flat" cmpd="sng" w="9525">
            <a:solidFill>
              <a:srgbClr val="5E5B7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g3ec02116661_0_0"/>
          <p:cNvSpPr txBox="1"/>
          <p:nvPr>
            <p:ph type="title"/>
          </p:nvPr>
        </p:nvSpPr>
        <p:spPr>
          <a:xfrm>
            <a:off x="1736625" y="353125"/>
            <a:ext cx="4779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115800">
            <a:noAutofit/>
          </a:bodyPr>
          <a:lstStyle/>
          <a:p>
            <a:pPr indent="0" lvl="0" marL="0" marR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0" lang="pt-BR" sz="1800">
                <a:solidFill>
                  <a:schemeClr val="lt1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rPr>
              <a:t>Cultura de automação </a:t>
            </a:r>
            <a:r>
              <a:rPr b="0" i="1" lang="pt-BR" sz="1800">
                <a:solidFill>
                  <a:schemeClr val="lt1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rPr>
              <a:t>em todas as áreas</a:t>
            </a:r>
            <a:endParaRPr b="0" i="1" sz="1800" u="none" cap="none" strike="noStrike">
              <a:solidFill>
                <a:schemeClr val="lt1"/>
              </a:solidFill>
              <a:latin typeface="Plus Jakarta Sans Medium"/>
              <a:ea typeface="Plus Jakarta Sans Medium"/>
              <a:cs typeface="Plus Jakarta Sans Medium"/>
              <a:sym typeface="Plus Jakarta Sans Medium"/>
            </a:endParaRPr>
          </a:p>
        </p:txBody>
      </p:sp>
      <p:pic>
        <p:nvPicPr>
          <p:cNvPr id="392" name="Google Shape;392;g3ec02116661_0_0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1101025" y="306025"/>
            <a:ext cx="427448" cy="4276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3ec02116661_0_100"/>
          <p:cNvSpPr/>
          <p:nvPr/>
        </p:nvSpPr>
        <p:spPr>
          <a:xfrm>
            <a:off x="1147800" y="1705900"/>
            <a:ext cx="2431200" cy="10962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E5B71">
                  <a:alpha val="30196"/>
                </a:srgbClr>
              </a:gs>
              <a:gs pos="20000">
                <a:srgbClr val="DBDBDB">
                  <a:alpha val="30196"/>
                </a:srgbClr>
              </a:gs>
              <a:gs pos="46000">
                <a:srgbClr val="0B072A">
                  <a:alpha val="50196"/>
                </a:srgbClr>
              </a:gs>
              <a:gs pos="71000">
                <a:srgbClr val="DBDBDB">
                  <a:alpha val="30196"/>
                </a:srgbClr>
              </a:gs>
              <a:gs pos="100000">
                <a:srgbClr val="5E5B71">
                  <a:alpha val="30196"/>
                </a:srgbClr>
              </a:gs>
            </a:gsLst>
            <a:lin ang="2698631" scaled="0"/>
          </a:gradFill>
          <a:ln cap="flat" cmpd="sng" w="9525">
            <a:solidFill>
              <a:srgbClr val="5E5B7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g3ec02116661_0_100"/>
          <p:cNvSpPr/>
          <p:nvPr/>
        </p:nvSpPr>
        <p:spPr>
          <a:xfrm>
            <a:off x="3804675" y="1705900"/>
            <a:ext cx="1987800" cy="10962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E5B71">
                  <a:alpha val="30196"/>
                </a:srgbClr>
              </a:gs>
              <a:gs pos="20000">
                <a:srgbClr val="DBDBDB">
                  <a:alpha val="30196"/>
                </a:srgbClr>
              </a:gs>
              <a:gs pos="46000">
                <a:srgbClr val="0B072A">
                  <a:alpha val="50196"/>
                </a:srgbClr>
              </a:gs>
              <a:gs pos="71000">
                <a:srgbClr val="DBDBDB">
                  <a:alpha val="30196"/>
                </a:srgbClr>
              </a:gs>
              <a:gs pos="100000">
                <a:srgbClr val="5E5B71">
                  <a:alpha val="30196"/>
                </a:srgbClr>
              </a:gs>
            </a:gsLst>
            <a:lin ang="2698631" scaled="0"/>
          </a:gradFill>
          <a:ln cap="flat" cmpd="sng" w="9525">
            <a:solidFill>
              <a:srgbClr val="5E5B7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g3ec02116661_0_100"/>
          <p:cNvSpPr/>
          <p:nvPr/>
        </p:nvSpPr>
        <p:spPr>
          <a:xfrm>
            <a:off x="6018150" y="1705900"/>
            <a:ext cx="2220000" cy="10962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5E5B71">
                  <a:alpha val="30196"/>
                </a:srgbClr>
              </a:gs>
              <a:gs pos="20000">
                <a:srgbClr val="DBDBDB">
                  <a:alpha val="30196"/>
                </a:srgbClr>
              </a:gs>
              <a:gs pos="46000">
                <a:srgbClr val="0B072A">
                  <a:alpha val="50196"/>
                </a:srgbClr>
              </a:gs>
              <a:gs pos="71000">
                <a:srgbClr val="DBDBDB">
                  <a:alpha val="30196"/>
                </a:srgbClr>
              </a:gs>
              <a:gs pos="100000">
                <a:srgbClr val="5E5B71">
                  <a:alpha val="30196"/>
                </a:srgbClr>
              </a:gs>
            </a:gsLst>
            <a:lin ang="2698631" scaled="0"/>
          </a:gradFill>
          <a:ln cap="flat" cmpd="sng" w="9525">
            <a:solidFill>
              <a:srgbClr val="5E5B7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g3ec02116661_0_100"/>
          <p:cNvSpPr txBox="1"/>
          <p:nvPr/>
        </p:nvSpPr>
        <p:spPr>
          <a:xfrm>
            <a:off x="1412627" y="2966450"/>
            <a:ext cx="1617900" cy="1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7075">
            <a:spAutoFit/>
          </a:bodyPr>
          <a:lstStyle/>
          <a:p>
            <a:pPr indent="0" lvl="0" marL="0" marR="0" rtl="0" algn="l">
              <a:lnSpc>
                <a:spcPct val="1353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pt-BR" sz="800">
                <a:solidFill>
                  <a:srgbClr val="D3D3D3"/>
                </a:solidFill>
                <a:latin typeface="Roboto Light"/>
                <a:ea typeface="Roboto Light"/>
                <a:cs typeface="Roboto Light"/>
                <a:sym typeface="Roboto Light"/>
              </a:rPr>
              <a:t>Horas devolvidas ao time</a:t>
            </a:r>
            <a:endParaRPr b="0" i="0" sz="800" u="none" cap="none" strike="noStrike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01" name="Google Shape;401;g3ec02116661_0_100"/>
          <p:cNvSpPr txBox="1"/>
          <p:nvPr/>
        </p:nvSpPr>
        <p:spPr>
          <a:xfrm>
            <a:off x="4175128" y="1775555"/>
            <a:ext cx="1564200" cy="8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6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Arial"/>
              <a:buNone/>
            </a:pPr>
            <a:r>
              <a:rPr lang="pt-BR" sz="5800">
                <a:solidFill>
                  <a:srgbClr val="00A44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75</a:t>
            </a:r>
            <a:r>
              <a:rPr lang="pt-BR" sz="3000">
                <a:solidFill>
                  <a:srgbClr val="00A44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%</a:t>
            </a:r>
            <a:endParaRPr b="0" i="0" sz="800" u="none" cap="none" strike="noStrike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02" name="Google Shape;402;g3ec02116661_0_100"/>
          <p:cNvSpPr txBox="1"/>
          <p:nvPr/>
        </p:nvSpPr>
        <p:spPr>
          <a:xfrm>
            <a:off x="6335448" y="1804305"/>
            <a:ext cx="2096400" cy="8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6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Arial"/>
              <a:buNone/>
            </a:pPr>
            <a:r>
              <a:rPr lang="pt-BR" sz="5800">
                <a:solidFill>
                  <a:srgbClr val="00A44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1 </a:t>
            </a:r>
            <a:r>
              <a:rPr lang="pt-BR" sz="4000">
                <a:solidFill>
                  <a:srgbClr val="00A44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Mi</a:t>
            </a:r>
            <a:endParaRPr b="0" i="0" sz="4000" u="none" cap="none" strike="noStrike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descr="$PPTXTitle" id="403" name="Google Shape;403;g3ec02116661_0_100"/>
          <p:cNvSpPr txBox="1"/>
          <p:nvPr>
            <p:ph type="title"/>
          </p:nvPr>
        </p:nvSpPr>
        <p:spPr>
          <a:xfrm>
            <a:off x="1311489" y="1912005"/>
            <a:ext cx="2181000" cy="6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65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pt-BR" sz="4400">
                <a:solidFill>
                  <a:srgbClr val="00A44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3.000</a:t>
            </a:r>
            <a:r>
              <a:rPr lang="pt-BR" sz="3000">
                <a:solidFill>
                  <a:srgbClr val="00A44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hr</a:t>
            </a:r>
            <a:endParaRPr sz="3000">
              <a:solidFill>
                <a:srgbClr val="00A44A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grpSp>
        <p:nvGrpSpPr>
          <p:cNvPr id="404" name="Google Shape;404;g3ec02116661_0_100"/>
          <p:cNvGrpSpPr/>
          <p:nvPr/>
        </p:nvGrpSpPr>
        <p:grpSpPr>
          <a:xfrm>
            <a:off x="162710" y="4708517"/>
            <a:ext cx="229594" cy="229594"/>
            <a:chOff x="357763" y="10352950"/>
            <a:chExt cx="504825" cy="504825"/>
          </a:xfrm>
        </p:grpSpPr>
        <p:sp>
          <p:nvSpPr>
            <p:cNvPr id="405" name="Google Shape;405;g3ec02116661_0_100"/>
            <p:cNvSpPr/>
            <p:nvPr/>
          </p:nvSpPr>
          <p:spPr>
            <a:xfrm>
              <a:off x="357763" y="10352950"/>
              <a:ext cx="504825" cy="504825"/>
            </a:xfrm>
            <a:custGeom>
              <a:rect b="b" l="l" r="r" t="t"/>
              <a:pathLst>
                <a:path extrusionOk="0" h="504825" w="504825">
                  <a:moveTo>
                    <a:pt x="252117" y="0"/>
                  </a:moveTo>
                  <a:lnTo>
                    <a:pt x="206799" y="4061"/>
                  </a:lnTo>
                  <a:lnTo>
                    <a:pt x="164145" y="15771"/>
                  </a:lnTo>
                  <a:lnTo>
                    <a:pt x="124868" y="34418"/>
                  </a:lnTo>
                  <a:lnTo>
                    <a:pt x="89681" y="59290"/>
                  </a:lnTo>
                  <a:lnTo>
                    <a:pt x="59294" y="89675"/>
                  </a:lnTo>
                  <a:lnTo>
                    <a:pt x="34421" y="124861"/>
                  </a:lnTo>
                  <a:lnTo>
                    <a:pt x="15773" y="164136"/>
                  </a:lnTo>
                  <a:lnTo>
                    <a:pt x="4061" y="206789"/>
                  </a:lnTo>
                  <a:lnTo>
                    <a:pt x="0" y="252107"/>
                  </a:lnTo>
                  <a:lnTo>
                    <a:pt x="4061" y="297425"/>
                  </a:lnTo>
                  <a:lnTo>
                    <a:pt x="15773" y="340078"/>
                  </a:lnTo>
                  <a:lnTo>
                    <a:pt x="34421" y="379353"/>
                  </a:lnTo>
                  <a:lnTo>
                    <a:pt x="59294" y="414539"/>
                  </a:lnTo>
                  <a:lnTo>
                    <a:pt x="89681" y="444924"/>
                  </a:lnTo>
                  <a:lnTo>
                    <a:pt x="124868" y="469796"/>
                  </a:lnTo>
                  <a:lnTo>
                    <a:pt x="164145" y="488443"/>
                  </a:lnTo>
                  <a:lnTo>
                    <a:pt x="206799" y="500153"/>
                  </a:lnTo>
                  <a:lnTo>
                    <a:pt x="252117" y="504215"/>
                  </a:lnTo>
                  <a:lnTo>
                    <a:pt x="297433" y="500153"/>
                  </a:lnTo>
                  <a:lnTo>
                    <a:pt x="340084" y="488443"/>
                  </a:lnTo>
                  <a:lnTo>
                    <a:pt x="379359" y="469796"/>
                  </a:lnTo>
                  <a:lnTo>
                    <a:pt x="414546" y="444924"/>
                  </a:lnTo>
                  <a:lnTo>
                    <a:pt x="444931" y="414539"/>
                  </a:lnTo>
                  <a:lnTo>
                    <a:pt x="469804" y="379353"/>
                  </a:lnTo>
                  <a:lnTo>
                    <a:pt x="488452" y="340078"/>
                  </a:lnTo>
                  <a:lnTo>
                    <a:pt x="500163" y="297425"/>
                  </a:lnTo>
                  <a:lnTo>
                    <a:pt x="504225" y="252107"/>
                  </a:lnTo>
                  <a:lnTo>
                    <a:pt x="500163" y="206789"/>
                  </a:lnTo>
                  <a:lnTo>
                    <a:pt x="488452" y="164136"/>
                  </a:lnTo>
                  <a:lnTo>
                    <a:pt x="469804" y="124861"/>
                  </a:lnTo>
                  <a:lnTo>
                    <a:pt x="444931" y="89675"/>
                  </a:lnTo>
                  <a:lnTo>
                    <a:pt x="414546" y="59290"/>
                  </a:lnTo>
                  <a:lnTo>
                    <a:pt x="379359" y="34418"/>
                  </a:lnTo>
                  <a:lnTo>
                    <a:pt x="340084" y="15771"/>
                  </a:lnTo>
                  <a:lnTo>
                    <a:pt x="297433" y="4061"/>
                  </a:lnTo>
                  <a:lnTo>
                    <a:pt x="252117" y="0"/>
                  </a:lnTo>
                  <a:close/>
                </a:path>
              </a:pathLst>
            </a:custGeom>
            <a:solidFill>
              <a:srgbClr val="1F8067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g3ec02116661_0_100"/>
            <p:cNvSpPr/>
            <p:nvPr/>
          </p:nvSpPr>
          <p:spPr>
            <a:xfrm>
              <a:off x="357763" y="10352950"/>
              <a:ext cx="504825" cy="504825"/>
            </a:xfrm>
            <a:custGeom>
              <a:rect b="b" l="l" r="r" t="t"/>
              <a:pathLst>
                <a:path extrusionOk="0" h="504825" w="504825">
                  <a:moveTo>
                    <a:pt x="504225" y="252107"/>
                  </a:moveTo>
                  <a:lnTo>
                    <a:pt x="500163" y="297425"/>
                  </a:lnTo>
                  <a:lnTo>
                    <a:pt x="488452" y="340078"/>
                  </a:lnTo>
                  <a:lnTo>
                    <a:pt x="469804" y="379353"/>
                  </a:lnTo>
                  <a:lnTo>
                    <a:pt x="444931" y="414539"/>
                  </a:lnTo>
                  <a:lnTo>
                    <a:pt x="414546" y="444924"/>
                  </a:lnTo>
                  <a:lnTo>
                    <a:pt x="379359" y="469796"/>
                  </a:lnTo>
                  <a:lnTo>
                    <a:pt x="340084" y="488443"/>
                  </a:lnTo>
                  <a:lnTo>
                    <a:pt x="297433" y="500153"/>
                  </a:lnTo>
                  <a:lnTo>
                    <a:pt x="252117" y="504215"/>
                  </a:lnTo>
                  <a:lnTo>
                    <a:pt x="206799" y="500153"/>
                  </a:lnTo>
                  <a:lnTo>
                    <a:pt x="164145" y="488443"/>
                  </a:lnTo>
                  <a:lnTo>
                    <a:pt x="124868" y="469796"/>
                  </a:lnTo>
                  <a:lnTo>
                    <a:pt x="89681" y="444924"/>
                  </a:lnTo>
                  <a:lnTo>
                    <a:pt x="59294" y="414539"/>
                  </a:lnTo>
                  <a:lnTo>
                    <a:pt x="34421" y="379353"/>
                  </a:lnTo>
                  <a:lnTo>
                    <a:pt x="15773" y="340078"/>
                  </a:lnTo>
                  <a:lnTo>
                    <a:pt x="4061" y="297425"/>
                  </a:lnTo>
                  <a:lnTo>
                    <a:pt x="0" y="252107"/>
                  </a:lnTo>
                  <a:lnTo>
                    <a:pt x="4061" y="206789"/>
                  </a:lnTo>
                  <a:lnTo>
                    <a:pt x="15773" y="164136"/>
                  </a:lnTo>
                  <a:lnTo>
                    <a:pt x="34421" y="124861"/>
                  </a:lnTo>
                  <a:lnTo>
                    <a:pt x="59294" y="89675"/>
                  </a:lnTo>
                  <a:lnTo>
                    <a:pt x="89681" y="59290"/>
                  </a:lnTo>
                  <a:lnTo>
                    <a:pt x="124868" y="34418"/>
                  </a:lnTo>
                  <a:lnTo>
                    <a:pt x="164145" y="15771"/>
                  </a:lnTo>
                  <a:lnTo>
                    <a:pt x="206799" y="4061"/>
                  </a:lnTo>
                  <a:lnTo>
                    <a:pt x="252117" y="0"/>
                  </a:lnTo>
                  <a:lnTo>
                    <a:pt x="297433" y="4061"/>
                  </a:lnTo>
                  <a:lnTo>
                    <a:pt x="340084" y="15771"/>
                  </a:lnTo>
                  <a:lnTo>
                    <a:pt x="379359" y="34418"/>
                  </a:lnTo>
                  <a:lnTo>
                    <a:pt x="414546" y="59290"/>
                  </a:lnTo>
                  <a:lnTo>
                    <a:pt x="444931" y="89675"/>
                  </a:lnTo>
                  <a:lnTo>
                    <a:pt x="469804" y="124861"/>
                  </a:lnTo>
                  <a:lnTo>
                    <a:pt x="488452" y="164136"/>
                  </a:lnTo>
                  <a:lnTo>
                    <a:pt x="500163" y="206789"/>
                  </a:lnTo>
                  <a:lnTo>
                    <a:pt x="504225" y="252107"/>
                  </a:lnTo>
                  <a:close/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g3ec02116661_0_100"/>
            <p:cNvSpPr/>
            <p:nvPr/>
          </p:nvSpPr>
          <p:spPr>
            <a:xfrm>
              <a:off x="442304" y="10496223"/>
              <a:ext cx="335280" cy="217804"/>
            </a:xfrm>
            <a:custGeom>
              <a:rect b="b" l="l" r="r" t="t"/>
              <a:pathLst>
                <a:path extrusionOk="0" h="217804" w="335280">
                  <a:moveTo>
                    <a:pt x="335141" y="119577"/>
                  </a:moveTo>
                  <a:lnTo>
                    <a:pt x="270002" y="119577"/>
                  </a:lnTo>
                  <a:lnTo>
                    <a:pt x="204412" y="185104"/>
                  </a:lnTo>
                  <a:lnTo>
                    <a:pt x="236935" y="217668"/>
                  </a:lnTo>
                  <a:lnTo>
                    <a:pt x="335141" y="119577"/>
                  </a:lnTo>
                  <a:close/>
                </a:path>
                <a:path extrusionOk="0" h="217804" w="335280">
                  <a:moveTo>
                    <a:pt x="247929" y="0"/>
                  </a:moveTo>
                  <a:lnTo>
                    <a:pt x="213710" y="30721"/>
                  </a:lnTo>
                  <a:lnTo>
                    <a:pt x="273331" y="97169"/>
                  </a:lnTo>
                  <a:lnTo>
                    <a:pt x="335141" y="97169"/>
                  </a:lnTo>
                  <a:lnTo>
                    <a:pt x="247929" y="0"/>
                  </a:lnTo>
                  <a:close/>
                </a:path>
                <a:path extrusionOk="0" h="217804" w="335280">
                  <a:moveTo>
                    <a:pt x="65139" y="119577"/>
                  </a:moveTo>
                  <a:lnTo>
                    <a:pt x="0" y="119577"/>
                  </a:lnTo>
                  <a:lnTo>
                    <a:pt x="98206" y="217668"/>
                  </a:lnTo>
                  <a:lnTo>
                    <a:pt x="130729" y="185104"/>
                  </a:lnTo>
                  <a:lnTo>
                    <a:pt x="65139" y="119577"/>
                  </a:lnTo>
                  <a:close/>
                </a:path>
                <a:path extrusionOk="0" h="217804" w="335280">
                  <a:moveTo>
                    <a:pt x="87222" y="0"/>
                  </a:moveTo>
                  <a:lnTo>
                    <a:pt x="0" y="97169"/>
                  </a:lnTo>
                  <a:lnTo>
                    <a:pt x="61809" y="97169"/>
                  </a:lnTo>
                  <a:lnTo>
                    <a:pt x="121441" y="30721"/>
                  </a:lnTo>
                  <a:lnTo>
                    <a:pt x="87222" y="0"/>
                  </a:lnTo>
                  <a:close/>
                </a:path>
              </a:pathLst>
            </a:custGeom>
            <a:solidFill>
              <a:srgbClr val="08052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8" name="Google Shape;408;g3ec02116661_0_100"/>
          <p:cNvSpPr/>
          <p:nvPr/>
        </p:nvSpPr>
        <p:spPr>
          <a:xfrm>
            <a:off x="551663" y="0"/>
            <a:ext cx="0" cy="5139687"/>
          </a:xfrm>
          <a:custGeom>
            <a:rect b="b" l="l" r="r" t="t"/>
            <a:pathLst>
              <a:path extrusionOk="0" h="11296015" w="120000">
                <a:moveTo>
                  <a:pt x="0" y="0"/>
                </a:moveTo>
                <a:lnTo>
                  <a:pt x="0" y="11295917"/>
                </a:lnTo>
              </a:path>
            </a:pathLst>
          </a:custGeom>
          <a:noFill/>
          <a:ln cap="flat" cmpd="sng" w="9525">
            <a:solidFill>
              <a:srgbClr val="7473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9" name="Google Shape;409;g3ec02116661_0_100" title="04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200" y="90225"/>
            <a:ext cx="444625" cy="489900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g3ec02116661_0_100"/>
          <p:cNvSpPr txBox="1"/>
          <p:nvPr/>
        </p:nvSpPr>
        <p:spPr>
          <a:xfrm>
            <a:off x="3989627" y="2966450"/>
            <a:ext cx="1617900" cy="33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7075">
            <a:spAutoFit/>
          </a:bodyPr>
          <a:lstStyle/>
          <a:p>
            <a:pPr indent="0" lvl="0" marL="0" marR="0" rtl="0" algn="l">
              <a:lnSpc>
                <a:spcPct val="1353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pt-BR" sz="800">
                <a:solidFill>
                  <a:srgbClr val="D3D3D3"/>
                </a:solidFill>
                <a:latin typeface="Roboto Light"/>
                <a:ea typeface="Roboto Light"/>
                <a:cs typeface="Roboto Light"/>
                <a:sym typeface="Roboto Light"/>
              </a:rPr>
              <a:t>mais rápido nos processos automatizados (média)</a:t>
            </a:r>
            <a:endParaRPr b="0" i="0" sz="800" u="none" cap="none" strike="noStrike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11" name="Google Shape;411;g3ec02116661_0_100"/>
          <p:cNvSpPr txBox="1"/>
          <p:nvPr/>
        </p:nvSpPr>
        <p:spPr>
          <a:xfrm>
            <a:off x="6380152" y="2966450"/>
            <a:ext cx="1617900" cy="1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7075">
            <a:spAutoFit/>
          </a:bodyPr>
          <a:lstStyle/>
          <a:p>
            <a:pPr indent="0" lvl="0" marL="0" marR="0" rtl="0" algn="l">
              <a:lnSpc>
                <a:spcPct val="1353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pt-BR" sz="800">
                <a:solidFill>
                  <a:srgbClr val="D3D3D3"/>
                </a:solidFill>
                <a:latin typeface="Roboto Light"/>
                <a:ea typeface="Roboto Light"/>
                <a:cs typeface="Roboto Light"/>
                <a:sym typeface="Roboto Light"/>
              </a:rPr>
              <a:t>execuções de workflows</a:t>
            </a:r>
            <a:endParaRPr b="0" i="0" sz="800" u="none" cap="none" strike="noStrike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